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84" r:id="rId2"/>
  </p:sldMasterIdLst>
  <p:notesMasterIdLst>
    <p:notesMasterId r:id="rId60"/>
  </p:notesMasterIdLst>
  <p:sldIdLst>
    <p:sldId id="256" r:id="rId3"/>
    <p:sldId id="297" r:id="rId4"/>
    <p:sldId id="312" r:id="rId5"/>
    <p:sldId id="298" r:id="rId6"/>
    <p:sldId id="257" r:id="rId7"/>
    <p:sldId id="259" r:id="rId8"/>
    <p:sldId id="260" r:id="rId9"/>
    <p:sldId id="261" r:id="rId10"/>
    <p:sldId id="262" r:id="rId11"/>
    <p:sldId id="263" r:id="rId12"/>
    <p:sldId id="266" r:id="rId13"/>
    <p:sldId id="268" r:id="rId14"/>
    <p:sldId id="265" r:id="rId15"/>
    <p:sldId id="269" r:id="rId16"/>
    <p:sldId id="270" r:id="rId17"/>
    <p:sldId id="271" r:id="rId18"/>
    <p:sldId id="272" r:id="rId19"/>
    <p:sldId id="273" r:id="rId20"/>
    <p:sldId id="293" r:id="rId21"/>
    <p:sldId id="299" r:id="rId22"/>
    <p:sldId id="310" r:id="rId23"/>
    <p:sldId id="308" r:id="rId24"/>
    <p:sldId id="292" r:id="rId25"/>
    <p:sldId id="274" r:id="rId26"/>
    <p:sldId id="275" r:id="rId27"/>
    <p:sldId id="276" r:id="rId28"/>
    <p:sldId id="277" r:id="rId29"/>
    <p:sldId id="278" r:id="rId30"/>
    <p:sldId id="280" r:id="rId31"/>
    <p:sldId id="279" r:id="rId32"/>
    <p:sldId id="282" r:id="rId33"/>
    <p:sldId id="283" r:id="rId34"/>
    <p:sldId id="284" r:id="rId35"/>
    <p:sldId id="281" r:id="rId36"/>
    <p:sldId id="285" r:id="rId37"/>
    <p:sldId id="291" r:id="rId38"/>
    <p:sldId id="289" r:id="rId39"/>
    <p:sldId id="290" r:id="rId40"/>
    <p:sldId id="294" r:id="rId41"/>
    <p:sldId id="295" r:id="rId42"/>
    <p:sldId id="311" r:id="rId43"/>
    <p:sldId id="287" r:id="rId44"/>
    <p:sldId id="288" r:id="rId45"/>
    <p:sldId id="296" r:id="rId46"/>
    <p:sldId id="267" r:id="rId47"/>
    <p:sldId id="302" r:id="rId48"/>
    <p:sldId id="300" r:id="rId49"/>
    <p:sldId id="301" r:id="rId50"/>
    <p:sldId id="303" r:id="rId51"/>
    <p:sldId id="305" r:id="rId52"/>
    <p:sldId id="307" r:id="rId53"/>
    <p:sldId id="306" r:id="rId54"/>
    <p:sldId id="309" r:id="rId55"/>
    <p:sldId id="304" r:id="rId56"/>
    <p:sldId id="313" r:id="rId57"/>
    <p:sldId id="286" r:id="rId58"/>
    <p:sldId id="258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9" autoAdjust="0"/>
    <p:restoredTop sz="94709" autoAdjust="0"/>
  </p:normalViewPr>
  <p:slideViewPr>
    <p:cSldViewPr>
      <p:cViewPr>
        <p:scale>
          <a:sx n="80" d="100"/>
          <a:sy n="80" d="100"/>
        </p:scale>
        <p:origin x="-2514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7CA51-74DF-4037-8BAC-6C059A34B335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7DD481-82FB-4CB9-B701-297D3637A96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Authority</a:t>
          </a:r>
          <a:endParaRPr lang="en-GB" dirty="0">
            <a:solidFill>
              <a:schemeClr val="tx1"/>
            </a:solidFill>
          </a:endParaRPr>
        </a:p>
      </dgm:t>
    </dgm:pt>
    <dgm:pt modelId="{FFD8B8CD-968C-47E5-8760-EC8AEA644E79}" type="parTrans" cxnId="{FFEF916E-B522-4927-9DC0-8C0BE6563FE8}">
      <dgm:prSet/>
      <dgm:spPr/>
      <dgm:t>
        <a:bodyPr/>
        <a:lstStyle/>
        <a:p>
          <a:endParaRPr lang="en-GB"/>
        </a:p>
      </dgm:t>
    </dgm:pt>
    <dgm:pt modelId="{138D1BAB-3CF1-4E62-9421-67F59D092D83}" type="sibTrans" cxnId="{FFEF916E-B522-4927-9DC0-8C0BE6563FE8}">
      <dgm:prSet/>
      <dgm:spPr/>
      <dgm:t>
        <a:bodyPr/>
        <a:lstStyle/>
        <a:p>
          <a:endParaRPr lang="en-GB"/>
        </a:p>
      </dgm:t>
    </dgm:pt>
    <dgm:pt modelId="{F7856752-B769-4AD8-8D7D-DB6C449C907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22E31BD3-0BE9-4198-9EA0-BFA5130CF6B8}" type="parTrans" cxnId="{5724D3E0-BE1B-4F05-AA8D-2D411A76A0C7}">
      <dgm:prSet/>
      <dgm:spPr/>
      <dgm:t>
        <a:bodyPr/>
        <a:lstStyle/>
        <a:p>
          <a:endParaRPr lang="en-GB"/>
        </a:p>
      </dgm:t>
    </dgm:pt>
    <dgm:pt modelId="{53F67839-215B-4929-885F-75A0ECBEFF64}" type="sibTrans" cxnId="{5724D3E0-BE1B-4F05-AA8D-2D411A76A0C7}">
      <dgm:prSet/>
      <dgm:spPr/>
      <dgm:t>
        <a:bodyPr/>
        <a:lstStyle/>
        <a:p>
          <a:endParaRPr lang="en-GB"/>
        </a:p>
      </dgm:t>
    </dgm:pt>
    <dgm:pt modelId="{B47A8FF3-B850-43F8-BEAF-2E00982068F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8A996EAC-269E-4085-B258-13EBB43DB58E}" type="parTrans" cxnId="{BB46AD89-0140-4FCD-8158-8A24B9B0E716}">
      <dgm:prSet/>
      <dgm:spPr/>
      <dgm:t>
        <a:bodyPr/>
        <a:lstStyle/>
        <a:p>
          <a:endParaRPr lang="en-GB"/>
        </a:p>
      </dgm:t>
    </dgm:pt>
    <dgm:pt modelId="{0A6C06A9-576B-45AF-96EC-4386C50F9EE5}" type="sibTrans" cxnId="{BB46AD89-0140-4FCD-8158-8A24B9B0E716}">
      <dgm:prSet/>
      <dgm:spPr/>
      <dgm:t>
        <a:bodyPr/>
        <a:lstStyle/>
        <a:p>
          <a:endParaRPr lang="en-GB"/>
        </a:p>
      </dgm:t>
    </dgm:pt>
    <dgm:pt modelId="{C086BA48-3379-4FCD-83FC-5FAB20435C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435D678E-4B05-4C6D-80CC-7C56F16D979F}" type="parTrans" cxnId="{5E2DE454-BA7E-4BCE-94B2-810CF2C99DF6}">
      <dgm:prSet/>
      <dgm:spPr/>
      <dgm:t>
        <a:bodyPr/>
        <a:lstStyle/>
        <a:p>
          <a:endParaRPr lang="en-GB"/>
        </a:p>
      </dgm:t>
    </dgm:pt>
    <dgm:pt modelId="{A15DB7C7-0D55-419C-807A-D32331583EE5}" type="sibTrans" cxnId="{5E2DE454-BA7E-4BCE-94B2-810CF2C99DF6}">
      <dgm:prSet/>
      <dgm:spPr/>
      <dgm:t>
        <a:bodyPr/>
        <a:lstStyle/>
        <a:p>
          <a:endParaRPr lang="en-GB"/>
        </a:p>
      </dgm:t>
    </dgm:pt>
    <dgm:pt modelId="{7A341930-7EA5-4D78-8DB9-2DF01B0E539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1DF60DB5-5F98-46A2-9290-2ED978311285}" type="parTrans" cxnId="{1FC2E91F-BF24-4E11-A408-EF1996D53EF2}">
      <dgm:prSet/>
      <dgm:spPr/>
      <dgm:t>
        <a:bodyPr/>
        <a:lstStyle/>
        <a:p>
          <a:endParaRPr lang="en-GB"/>
        </a:p>
      </dgm:t>
    </dgm:pt>
    <dgm:pt modelId="{ABFEC613-E966-413A-9EA6-E9B564BB3F81}" type="sibTrans" cxnId="{1FC2E91F-BF24-4E11-A408-EF1996D53EF2}">
      <dgm:prSet/>
      <dgm:spPr/>
      <dgm:t>
        <a:bodyPr/>
        <a:lstStyle/>
        <a:p>
          <a:endParaRPr lang="en-GB"/>
        </a:p>
      </dgm:t>
    </dgm:pt>
    <dgm:pt modelId="{A7B35F33-9A12-48F2-B3BF-6EED0CC10AA6}" type="pres">
      <dgm:prSet presAssocID="{64F7CA51-74DF-4037-8BAC-6C059A34B3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B33591-637D-4C07-983C-876CB8932103}" type="pres">
      <dgm:prSet presAssocID="{4C7DD481-82FB-4CB9-B701-297D3637A96C}" presName="centerShape" presStyleLbl="node0" presStyleIdx="0" presStyleCnt="1"/>
      <dgm:spPr/>
      <dgm:t>
        <a:bodyPr/>
        <a:lstStyle/>
        <a:p>
          <a:endParaRPr lang="en-GB"/>
        </a:p>
      </dgm:t>
    </dgm:pt>
    <dgm:pt modelId="{1968B05A-C52E-46B9-B17A-C081799B5094}" type="pres">
      <dgm:prSet presAssocID="{F7856752-B769-4AD8-8D7D-DB6C449C907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97162-C30C-4DA7-B5DF-25D68CE50DC3}" type="pres">
      <dgm:prSet presAssocID="{F7856752-B769-4AD8-8D7D-DB6C449C907B}" presName="dummy" presStyleCnt="0"/>
      <dgm:spPr/>
    </dgm:pt>
    <dgm:pt modelId="{B6DC683E-C9AD-4E6B-8760-AF5B24AD3571}" type="pres">
      <dgm:prSet presAssocID="{53F67839-215B-4929-885F-75A0ECBEFF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C83379B6-3700-4229-8DEF-F79A0DB693BE}" type="pres">
      <dgm:prSet presAssocID="{B47A8FF3-B850-43F8-BEAF-2E00982068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C6F83-57E3-4DB6-9691-0D3C8B84CD2F}" type="pres">
      <dgm:prSet presAssocID="{B47A8FF3-B850-43F8-BEAF-2E00982068F9}" presName="dummy" presStyleCnt="0"/>
      <dgm:spPr/>
    </dgm:pt>
    <dgm:pt modelId="{366747D9-DE36-4A73-87C1-F2CC819240F2}" type="pres">
      <dgm:prSet presAssocID="{0A6C06A9-576B-45AF-96EC-4386C50F9EE5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356D028-DA6A-48EB-B972-C3EDEBBCA271}" type="pres">
      <dgm:prSet presAssocID="{C086BA48-3379-4FCD-83FC-5FAB20435C3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8B2FD-3EF2-4ABF-8E12-1613CEB922D1}" type="pres">
      <dgm:prSet presAssocID="{C086BA48-3379-4FCD-83FC-5FAB20435C35}" presName="dummy" presStyleCnt="0"/>
      <dgm:spPr/>
    </dgm:pt>
    <dgm:pt modelId="{28DD78E3-52FC-4067-B8CB-9B287DC19756}" type="pres">
      <dgm:prSet presAssocID="{A15DB7C7-0D55-419C-807A-D32331583EE5}" presName="sibTrans" presStyleLbl="sibTrans2D1" presStyleIdx="2" presStyleCnt="4"/>
      <dgm:spPr/>
      <dgm:t>
        <a:bodyPr/>
        <a:lstStyle/>
        <a:p>
          <a:endParaRPr lang="en-GB"/>
        </a:p>
      </dgm:t>
    </dgm:pt>
    <dgm:pt modelId="{4BE2A70B-E41B-4E7E-9BAC-EB8E3B9F9932}" type="pres">
      <dgm:prSet presAssocID="{7A341930-7EA5-4D78-8DB9-2DF01B0E53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960059-773D-4027-A569-3D2B6EA990D1}" type="pres">
      <dgm:prSet presAssocID="{7A341930-7EA5-4D78-8DB9-2DF01B0E5395}" presName="dummy" presStyleCnt="0"/>
      <dgm:spPr/>
    </dgm:pt>
    <dgm:pt modelId="{F251E61F-C3EC-44A1-B207-07F9003E0722}" type="pres">
      <dgm:prSet presAssocID="{ABFEC613-E966-413A-9EA6-E9B564BB3F81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5E2DE454-BA7E-4BCE-94B2-810CF2C99DF6}" srcId="{4C7DD481-82FB-4CB9-B701-297D3637A96C}" destId="{C086BA48-3379-4FCD-83FC-5FAB20435C35}" srcOrd="2" destOrd="0" parTransId="{435D678E-4B05-4C6D-80CC-7C56F16D979F}" sibTransId="{A15DB7C7-0D55-419C-807A-D32331583EE5}"/>
    <dgm:cxn modelId="{297302DB-E9B4-42B3-9412-76C06D4FD6A7}" type="presOf" srcId="{ABFEC613-E966-413A-9EA6-E9B564BB3F81}" destId="{F251E61F-C3EC-44A1-B207-07F9003E0722}" srcOrd="0" destOrd="0" presId="urn:microsoft.com/office/officeart/2005/8/layout/radial6"/>
    <dgm:cxn modelId="{1FC2E91F-BF24-4E11-A408-EF1996D53EF2}" srcId="{4C7DD481-82FB-4CB9-B701-297D3637A96C}" destId="{7A341930-7EA5-4D78-8DB9-2DF01B0E5395}" srcOrd="3" destOrd="0" parTransId="{1DF60DB5-5F98-46A2-9290-2ED978311285}" sibTransId="{ABFEC613-E966-413A-9EA6-E9B564BB3F81}"/>
    <dgm:cxn modelId="{B449DBDC-2BC1-4721-A618-B5084DA03E96}" type="presOf" srcId="{C086BA48-3379-4FCD-83FC-5FAB20435C35}" destId="{E356D028-DA6A-48EB-B972-C3EDEBBCA271}" srcOrd="0" destOrd="0" presId="urn:microsoft.com/office/officeart/2005/8/layout/radial6"/>
    <dgm:cxn modelId="{3F81EAAB-AD27-43F7-8C76-E49C8BF50105}" type="presOf" srcId="{4C7DD481-82FB-4CB9-B701-297D3637A96C}" destId="{68B33591-637D-4C07-983C-876CB8932103}" srcOrd="0" destOrd="0" presId="urn:microsoft.com/office/officeart/2005/8/layout/radial6"/>
    <dgm:cxn modelId="{6E42A7C5-1349-4284-8C62-571B1854037D}" type="presOf" srcId="{B47A8FF3-B850-43F8-BEAF-2E00982068F9}" destId="{C83379B6-3700-4229-8DEF-F79A0DB693BE}" srcOrd="0" destOrd="0" presId="urn:microsoft.com/office/officeart/2005/8/layout/radial6"/>
    <dgm:cxn modelId="{42D3ECB2-5C01-4046-ACDF-12BAB0A754CC}" type="presOf" srcId="{7A341930-7EA5-4D78-8DB9-2DF01B0E5395}" destId="{4BE2A70B-E41B-4E7E-9BAC-EB8E3B9F9932}" srcOrd="0" destOrd="0" presId="urn:microsoft.com/office/officeart/2005/8/layout/radial6"/>
    <dgm:cxn modelId="{95FF45CC-C401-49AE-8FA4-4B4B83CB64B3}" type="presOf" srcId="{0A6C06A9-576B-45AF-96EC-4386C50F9EE5}" destId="{366747D9-DE36-4A73-87C1-F2CC819240F2}" srcOrd="0" destOrd="0" presId="urn:microsoft.com/office/officeart/2005/8/layout/radial6"/>
    <dgm:cxn modelId="{5724D3E0-BE1B-4F05-AA8D-2D411A76A0C7}" srcId="{4C7DD481-82FB-4CB9-B701-297D3637A96C}" destId="{F7856752-B769-4AD8-8D7D-DB6C449C907B}" srcOrd="0" destOrd="0" parTransId="{22E31BD3-0BE9-4198-9EA0-BFA5130CF6B8}" sibTransId="{53F67839-215B-4929-885F-75A0ECBEFF64}"/>
    <dgm:cxn modelId="{56386D69-938B-4C91-AFA3-4982C262C13C}" type="presOf" srcId="{53F67839-215B-4929-885F-75A0ECBEFF64}" destId="{B6DC683E-C9AD-4E6B-8760-AF5B24AD3571}" srcOrd="0" destOrd="0" presId="urn:microsoft.com/office/officeart/2005/8/layout/radial6"/>
    <dgm:cxn modelId="{FFEF916E-B522-4927-9DC0-8C0BE6563FE8}" srcId="{64F7CA51-74DF-4037-8BAC-6C059A34B335}" destId="{4C7DD481-82FB-4CB9-B701-297D3637A96C}" srcOrd="0" destOrd="0" parTransId="{FFD8B8CD-968C-47E5-8760-EC8AEA644E79}" sibTransId="{138D1BAB-3CF1-4E62-9421-67F59D092D83}"/>
    <dgm:cxn modelId="{275B33A3-A25F-4516-8795-5D6ABC88F6A5}" type="presOf" srcId="{F7856752-B769-4AD8-8D7D-DB6C449C907B}" destId="{1968B05A-C52E-46B9-B17A-C081799B5094}" srcOrd="0" destOrd="0" presId="urn:microsoft.com/office/officeart/2005/8/layout/radial6"/>
    <dgm:cxn modelId="{C220A79A-5973-4122-A465-2EDC01EA0B40}" type="presOf" srcId="{64F7CA51-74DF-4037-8BAC-6C059A34B335}" destId="{A7B35F33-9A12-48F2-B3BF-6EED0CC10AA6}" srcOrd="0" destOrd="0" presId="urn:microsoft.com/office/officeart/2005/8/layout/radial6"/>
    <dgm:cxn modelId="{BB46AD89-0140-4FCD-8158-8A24B9B0E716}" srcId="{4C7DD481-82FB-4CB9-B701-297D3637A96C}" destId="{B47A8FF3-B850-43F8-BEAF-2E00982068F9}" srcOrd="1" destOrd="0" parTransId="{8A996EAC-269E-4085-B258-13EBB43DB58E}" sibTransId="{0A6C06A9-576B-45AF-96EC-4386C50F9EE5}"/>
    <dgm:cxn modelId="{914F658D-15AE-477D-9CA4-0B9E26C9378E}" type="presOf" srcId="{A15DB7C7-0D55-419C-807A-D32331583EE5}" destId="{28DD78E3-52FC-4067-B8CB-9B287DC19756}" srcOrd="0" destOrd="0" presId="urn:microsoft.com/office/officeart/2005/8/layout/radial6"/>
    <dgm:cxn modelId="{D9222467-438E-484C-BD96-37E46535EAB9}" type="presParOf" srcId="{A7B35F33-9A12-48F2-B3BF-6EED0CC10AA6}" destId="{68B33591-637D-4C07-983C-876CB8932103}" srcOrd="0" destOrd="0" presId="urn:microsoft.com/office/officeart/2005/8/layout/radial6"/>
    <dgm:cxn modelId="{233AE5CB-227F-4B19-BD6E-1DC76CCC607C}" type="presParOf" srcId="{A7B35F33-9A12-48F2-B3BF-6EED0CC10AA6}" destId="{1968B05A-C52E-46B9-B17A-C081799B5094}" srcOrd="1" destOrd="0" presId="urn:microsoft.com/office/officeart/2005/8/layout/radial6"/>
    <dgm:cxn modelId="{F6AB5BD0-50AD-4820-BA20-0CBF501B63D9}" type="presParOf" srcId="{A7B35F33-9A12-48F2-B3BF-6EED0CC10AA6}" destId="{7DA97162-C30C-4DA7-B5DF-25D68CE50DC3}" srcOrd="2" destOrd="0" presId="urn:microsoft.com/office/officeart/2005/8/layout/radial6"/>
    <dgm:cxn modelId="{43CBFA95-78B5-48A7-B7FB-64ABC3F3BF43}" type="presParOf" srcId="{A7B35F33-9A12-48F2-B3BF-6EED0CC10AA6}" destId="{B6DC683E-C9AD-4E6B-8760-AF5B24AD3571}" srcOrd="3" destOrd="0" presId="urn:microsoft.com/office/officeart/2005/8/layout/radial6"/>
    <dgm:cxn modelId="{98C94364-5AE0-44BD-9043-77207F85170B}" type="presParOf" srcId="{A7B35F33-9A12-48F2-B3BF-6EED0CC10AA6}" destId="{C83379B6-3700-4229-8DEF-F79A0DB693BE}" srcOrd="4" destOrd="0" presId="urn:microsoft.com/office/officeart/2005/8/layout/radial6"/>
    <dgm:cxn modelId="{42C0A5C1-9750-4EDE-B975-415528E95373}" type="presParOf" srcId="{A7B35F33-9A12-48F2-B3BF-6EED0CC10AA6}" destId="{8B0C6F83-57E3-4DB6-9691-0D3C8B84CD2F}" srcOrd="5" destOrd="0" presId="urn:microsoft.com/office/officeart/2005/8/layout/radial6"/>
    <dgm:cxn modelId="{7A74CE2C-0DFD-44F3-9ECB-7421F24DC4A0}" type="presParOf" srcId="{A7B35F33-9A12-48F2-B3BF-6EED0CC10AA6}" destId="{366747D9-DE36-4A73-87C1-F2CC819240F2}" srcOrd="6" destOrd="0" presId="urn:microsoft.com/office/officeart/2005/8/layout/radial6"/>
    <dgm:cxn modelId="{787F31F9-7B09-434E-81C7-97BCC240D95A}" type="presParOf" srcId="{A7B35F33-9A12-48F2-B3BF-6EED0CC10AA6}" destId="{E356D028-DA6A-48EB-B972-C3EDEBBCA271}" srcOrd="7" destOrd="0" presId="urn:microsoft.com/office/officeart/2005/8/layout/radial6"/>
    <dgm:cxn modelId="{F89876B0-1687-4E5F-8F08-54544AB58EB3}" type="presParOf" srcId="{A7B35F33-9A12-48F2-B3BF-6EED0CC10AA6}" destId="{9FB8B2FD-3EF2-4ABF-8E12-1613CEB922D1}" srcOrd="8" destOrd="0" presId="urn:microsoft.com/office/officeart/2005/8/layout/radial6"/>
    <dgm:cxn modelId="{56D63C8E-58AE-4CBB-8A04-2142F3F4A579}" type="presParOf" srcId="{A7B35F33-9A12-48F2-B3BF-6EED0CC10AA6}" destId="{28DD78E3-52FC-4067-B8CB-9B287DC19756}" srcOrd="9" destOrd="0" presId="urn:microsoft.com/office/officeart/2005/8/layout/radial6"/>
    <dgm:cxn modelId="{8A34FA39-246E-4CBF-A3DD-EBDAA2607073}" type="presParOf" srcId="{A7B35F33-9A12-48F2-B3BF-6EED0CC10AA6}" destId="{4BE2A70B-E41B-4E7E-9BAC-EB8E3B9F9932}" srcOrd="10" destOrd="0" presId="urn:microsoft.com/office/officeart/2005/8/layout/radial6"/>
    <dgm:cxn modelId="{8FF11B1E-EC74-4D4B-AFD1-2C98D2DF9665}" type="presParOf" srcId="{A7B35F33-9A12-48F2-B3BF-6EED0CC10AA6}" destId="{2C960059-773D-4027-A569-3D2B6EA990D1}" srcOrd="11" destOrd="0" presId="urn:microsoft.com/office/officeart/2005/8/layout/radial6"/>
    <dgm:cxn modelId="{B1FF4C17-7212-412A-81AC-9A3DFC3E080D}" type="presParOf" srcId="{A7B35F33-9A12-48F2-B3BF-6EED0CC10AA6}" destId="{F251E61F-C3EC-44A1-B207-07F9003E072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F7CA51-74DF-4037-8BAC-6C059A34B335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7DD481-82FB-4CB9-B701-297D3637A96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Authority</a:t>
          </a:r>
          <a:endParaRPr lang="en-GB" dirty="0">
            <a:solidFill>
              <a:schemeClr val="tx1"/>
            </a:solidFill>
          </a:endParaRPr>
        </a:p>
      </dgm:t>
    </dgm:pt>
    <dgm:pt modelId="{FFD8B8CD-968C-47E5-8760-EC8AEA644E79}" type="parTrans" cxnId="{FFEF916E-B522-4927-9DC0-8C0BE6563FE8}">
      <dgm:prSet/>
      <dgm:spPr/>
      <dgm:t>
        <a:bodyPr/>
        <a:lstStyle/>
        <a:p>
          <a:endParaRPr lang="en-GB"/>
        </a:p>
      </dgm:t>
    </dgm:pt>
    <dgm:pt modelId="{138D1BAB-3CF1-4E62-9421-67F59D092D83}" type="sibTrans" cxnId="{FFEF916E-B522-4927-9DC0-8C0BE6563FE8}">
      <dgm:prSet/>
      <dgm:spPr/>
      <dgm:t>
        <a:bodyPr/>
        <a:lstStyle/>
        <a:p>
          <a:endParaRPr lang="en-GB"/>
        </a:p>
      </dgm:t>
    </dgm:pt>
    <dgm:pt modelId="{F7856752-B769-4AD8-8D7D-DB6C449C907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22E31BD3-0BE9-4198-9EA0-BFA5130CF6B8}" type="parTrans" cxnId="{5724D3E0-BE1B-4F05-AA8D-2D411A76A0C7}">
      <dgm:prSet/>
      <dgm:spPr/>
      <dgm:t>
        <a:bodyPr/>
        <a:lstStyle/>
        <a:p>
          <a:endParaRPr lang="en-GB"/>
        </a:p>
      </dgm:t>
    </dgm:pt>
    <dgm:pt modelId="{53F67839-215B-4929-885F-75A0ECBEFF64}" type="sibTrans" cxnId="{5724D3E0-BE1B-4F05-AA8D-2D411A76A0C7}">
      <dgm:prSet/>
      <dgm:spPr/>
      <dgm:t>
        <a:bodyPr/>
        <a:lstStyle/>
        <a:p>
          <a:endParaRPr lang="en-GB"/>
        </a:p>
      </dgm:t>
    </dgm:pt>
    <dgm:pt modelId="{B47A8FF3-B850-43F8-BEAF-2E00982068F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8A996EAC-269E-4085-B258-13EBB43DB58E}" type="parTrans" cxnId="{BB46AD89-0140-4FCD-8158-8A24B9B0E716}">
      <dgm:prSet/>
      <dgm:spPr/>
      <dgm:t>
        <a:bodyPr/>
        <a:lstStyle/>
        <a:p>
          <a:endParaRPr lang="en-GB"/>
        </a:p>
      </dgm:t>
    </dgm:pt>
    <dgm:pt modelId="{0A6C06A9-576B-45AF-96EC-4386C50F9EE5}" type="sibTrans" cxnId="{BB46AD89-0140-4FCD-8158-8A24B9B0E716}">
      <dgm:prSet/>
      <dgm:spPr/>
      <dgm:t>
        <a:bodyPr/>
        <a:lstStyle/>
        <a:p>
          <a:endParaRPr lang="en-GB"/>
        </a:p>
      </dgm:t>
    </dgm:pt>
    <dgm:pt modelId="{C086BA48-3379-4FCD-83FC-5FAB20435C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435D678E-4B05-4C6D-80CC-7C56F16D979F}" type="parTrans" cxnId="{5E2DE454-BA7E-4BCE-94B2-810CF2C99DF6}">
      <dgm:prSet/>
      <dgm:spPr/>
      <dgm:t>
        <a:bodyPr/>
        <a:lstStyle/>
        <a:p>
          <a:endParaRPr lang="en-GB"/>
        </a:p>
      </dgm:t>
    </dgm:pt>
    <dgm:pt modelId="{A15DB7C7-0D55-419C-807A-D32331583EE5}" type="sibTrans" cxnId="{5E2DE454-BA7E-4BCE-94B2-810CF2C99DF6}">
      <dgm:prSet/>
      <dgm:spPr/>
      <dgm:t>
        <a:bodyPr/>
        <a:lstStyle/>
        <a:p>
          <a:endParaRPr lang="en-GB"/>
        </a:p>
      </dgm:t>
    </dgm:pt>
    <dgm:pt modelId="{7A341930-7EA5-4D78-8DB9-2DF01B0E539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1DF60DB5-5F98-46A2-9290-2ED978311285}" type="parTrans" cxnId="{1FC2E91F-BF24-4E11-A408-EF1996D53EF2}">
      <dgm:prSet/>
      <dgm:spPr/>
      <dgm:t>
        <a:bodyPr/>
        <a:lstStyle/>
        <a:p>
          <a:endParaRPr lang="en-GB"/>
        </a:p>
      </dgm:t>
    </dgm:pt>
    <dgm:pt modelId="{ABFEC613-E966-413A-9EA6-E9B564BB3F81}" type="sibTrans" cxnId="{1FC2E91F-BF24-4E11-A408-EF1996D53EF2}">
      <dgm:prSet/>
      <dgm:spPr/>
      <dgm:t>
        <a:bodyPr/>
        <a:lstStyle/>
        <a:p>
          <a:endParaRPr lang="en-GB"/>
        </a:p>
      </dgm:t>
    </dgm:pt>
    <dgm:pt modelId="{A7B35F33-9A12-48F2-B3BF-6EED0CC10AA6}" type="pres">
      <dgm:prSet presAssocID="{64F7CA51-74DF-4037-8BAC-6C059A34B3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B33591-637D-4C07-983C-876CB8932103}" type="pres">
      <dgm:prSet presAssocID="{4C7DD481-82FB-4CB9-B701-297D3637A96C}" presName="centerShape" presStyleLbl="node0" presStyleIdx="0" presStyleCnt="1"/>
      <dgm:spPr/>
      <dgm:t>
        <a:bodyPr/>
        <a:lstStyle/>
        <a:p>
          <a:endParaRPr lang="en-GB"/>
        </a:p>
      </dgm:t>
    </dgm:pt>
    <dgm:pt modelId="{1968B05A-C52E-46B9-B17A-C081799B5094}" type="pres">
      <dgm:prSet presAssocID="{F7856752-B769-4AD8-8D7D-DB6C449C907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97162-C30C-4DA7-B5DF-25D68CE50DC3}" type="pres">
      <dgm:prSet presAssocID="{F7856752-B769-4AD8-8D7D-DB6C449C907B}" presName="dummy" presStyleCnt="0"/>
      <dgm:spPr/>
    </dgm:pt>
    <dgm:pt modelId="{B6DC683E-C9AD-4E6B-8760-AF5B24AD3571}" type="pres">
      <dgm:prSet presAssocID="{53F67839-215B-4929-885F-75A0ECBEFF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C83379B6-3700-4229-8DEF-F79A0DB693BE}" type="pres">
      <dgm:prSet presAssocID="{B47A8FF3-B850-43F8-BEAF-2E00982068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C6F83-57E3-4DB6-9691-0D3C8B84CD2F}" type="pres">
      <dgm:prSet presAssocID="{B47A8FF3-B850-43F8-BEAF-2E00982068F9}" presName="dummy" presStyleCnt="0"/>
      <dgm:spPr/>
    </dgm:pt>
    <dgm:pt modelId="{366747D9-DE36-4A73-87C1-F2CC819240F2}" type="pres">
      <dgm:prSet presAssocID="{0A6C06A9-576B-45AF-96EC-4386C50F9EE5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356D028-DA6A-48EB-B972-C3EDEBBCA271}" type="pres">
      <dgm:prSet presAssocID="{C086BA48-3379-4FCD-83FC-5FAB20435C3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8B2FD-3EF2-4ABF-8E12-1613CEB922D1}" type="pres">
      <dgm:prSet presAssocID="{C086BA48-3379-4FCD-83FC-5FAB20435C35}" presName="dummy" presStyleCnt="0"/>
      <dgm:spPr/>
    </dgm:pt>
    <dgm:pt modelId="{28DD78E3-52FC-4067-B8CB-9B287DC19756}" type="pres">
      <dgm:prSet presAssocID="{A15DB7C7-0D55-419C-807A-D32331583EE5}" presName="sibTrans" presStyleLbl="sibTrans2D1" presStyleIdx="2" presStyleCnt="4"/>
      <dgm:spPr/>
      <dgm:t>
        <a:bodyPr/>
        <a:lstStyle/>
        <a:p>
          <a:endParaRPr lang="en-GB"/>
        </a:p>
      </dgm:t>
    </dgm:pt>
    <dgm:pt modelId="{4BE2A70B-E41B-4E7E-9BAC-EB8E3B9F9932}" type="pres">
      <dgm:prSet presAssocID="{7A341930-7EA5-4D78-8DB9-2DF01B0E53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960059-773D-4027-A569-3D2B6EA990D1}" type="pres">
      <dgm:prSet presAssocID="{7A341930-7EA5-4D78-8DB9-2DF01B0E5395}" presName="dummy" presStyleCnt="0"/>
      <dgm:spPr/>
    </dgm:pt>
    <dgm:pt modelId="{F251E61F-C3EC-44A1-B207-07F9003E0722}" type="pres">
      <dgm:prSet presAssocID="{ABFEC613-E966-413A-9EA6-E9B564BB3F81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AC60552D-0EC4-42C5-ADD6-4C7EE4001FCF}" type="presOf" srcId="{4C7DD481-82FB-4CB9-B701-297D3637A96C}" destId="{68B33591-637D-4C07-983C-876CB8932103}" srcOrd="0" destOrd="0" presId="urn:microsoft.com/office/officeart/2005/8/layout/radial6"/>
    <dgm:cxn modelId="{C323A117-2097-452D-A2A0-7F48E8577C33}" type="presOf" srcId="{C086BA48-3379-4FCD-83FC-5FAB20435C35}" destId="{E356D028-DA6A-48EB-B972-C3EDEBBCA271}" srcOrd="0" destOrd="0" presId="urn:microsoft.com/office/officeart/2005/8/layout/radial6"/>
    <dgm:cxn modelId="{5E2DE454-BA7E-4BCE-94B2-810CF2C99DF6}" srcId="{4C7DD481-82FB-4CB9-B701-297D3637A96C}" destId="{C086BA48-3379-4FCD-83FC-5FAB20435C35}" srcOrd="2" destOrd="0" parTransId="{435D678E-4B05-4C6D-80CC-7C56F16D979F}" sibTransId="{A15DB7C7-0D55-419C-807A-D32331583EE5}"/>
    <dgm:cxn modelId="{3A39B9B3-46D7-4DDD-8D90-0AEC9A7BC054}" type="presOf" srcId="{ABFEC613-E966-413A-9EA6-E9B564BB3F81}" destId="{F251E61F-C3EC-44A1-B207-07F9003E0722}" srcOrd="0" destOrd="0" presId="urn:microsoft.com/office/officeart/2005/8/layout/radial6"/>
    <dgm:cxn modelId="{1FC2E91F-BF24-4E11-A408-EF1996D53EF2}" srcId="{4C7DD481-82FB-4CB9-B701-297D3637A96C}" destId="{7A341930-7EA5-4D78-8DB9-2DF01B0E5395}" srcOrd="3" destOrd="0" parTransId="{1DF60DB5-5F98-46A2-9290-2ED978311285}" sibTransId="{ABFEC613-E966-413A-9EA6-E9B564BB3F81}"/>
    <dgm:cxn modelId="{BBD266B3-5889-4A80-A0A8-B750FBF57606}" type="presOf" srcId="{7A341930-7EA5-4D78-8DB9-2DF01B0E5395}" destId="{4BE2A70B-E41B-4E7E-9BAC-EB8E3B9F9932}" srcOrd="0" destOrd="0" presId="urn:microsoft.com/office/officeart/2005/8/layout/radial6"/>
    <dgm:cxn modelId="{8540812A-0895-4022-8687-E9142A36FC3F}" type="presOf" srcId="{B47A8FF3-B850-43F8-BEAF-2E00982068F9}" destId="{C83379B6-3700-4229-8DEF-F79A0DB693BE}" srcOrd="0" destOrd="0" presId="urn:microsoft.com/office/officeart/2005/8/layout/radial6"/>
    <dgm:cxn modelId="{D0097415-65E3-4FCF-A9BF-49DF123A1A42}" type="presOf" srcId="{0A6C06A9-576B-45AF-96EC-4386C50F9EE5}" destId="{366747D9-DE36-4A73-87C1-F2CC819240F2}" srcOrd="0" destOrd="0" presId="urn:microsoft.com/office/officeart/2005/8/layout/radial6"/>
    <dgm:cxn modelId="{3A5C46AA-00E1-451C-B611-5288A633757D}" type="presOf" srcId="{64F7CA51-74DF-4037-8BAC-6C059A34B335}" destId="{A7B35F33-9A12-48F2-B3BF-6EED0CC10AA6}" srcOrd="0" destOrd="0" presId="urn:microsoft.com/office/officeart/2005/8/layout/radial6"/>
    <dgm:cxn modelId="{608DF41A-AC1E-449C-83EF-C96EE5E0FE49}" type="presOf" srcId="{F7856752-B769-4AD8-8D7D-DB6C449C907B}" destId="{1968B05A-C52E-46B9-B17A-C081799B5094}" srcOrd="0" destOrd="0" presId="urn:microsoft.com/office/officeart/2005/8/layout/radial6"/>
    <dgm:cxn modelId="{5724D3E0-BE1B-4F05-AA8D-2D411A76A0C7}" srcId="{4C7DD481-82FB-4CB9-B701-297D3637A96C}" destId="{F7856752-B769-4AD8-8D7D-DB6C449C907B}" srcOrd="0" destOrd="0" parTransId="{22E31BD3-0BE9-4198-9EA0-BFA5130CF6B8}" sibTransId="{53F67839-215B-4929-885F-75A0ECBEFF64}"/>
    <dgm:cxn modelId="{FFEF916E-B522-4927-9DC0-8C0BE6563FE8}" srcId="{64F7CA51-74DF-4037-8BAC-6C059A34B335}" destId="{4C7DD481-82FB-4CB9-B701-297D3637A96C}" srcOrd="0" destOrd="0" parTransId="{FFD8B8CD-968C-47E5-8760-EC8AEA644E79}" sibTransId="{138D1BAB-3CF1-4E62-9421-67F59D092D83}"/>
    <dgm:cxn modelId="{308D816A-C66F-485B-9EDF-B7606FCAC46B}" type="presOf" srcId="{53F67839-215B-4929-885F-75A0ECBEFF64}" destId="{B6DC683E-C9AD-4E6B-8760-AF5B24AD3571}" srcOrd="0" destOrd="0" presId="urn:microsoft.com/office/officeart/2005/8/layout/radial6"/>
    <dgm:cxn modelId="{188F5B34-FA46-43D7-B69D-52A782A8A9D2}" type="presOf" srcId="{A15DB7C7-0D55-419C-807A-D32331583EE5}" destId="{28DD78E3-52FC-4067-B8CB-9B287DC19756}" srcOrd="0" destOrd="0" presId="urn:microsoft.com/office/officeart/2005/8/layout/radial6"/>
    <dgm:cxn modelId="{BB46AD89-0140-4FCD-8158-8A24B9B0E716}" srcId="{4C7DD481-82FB-4CB9-B701-297D3637A96C}" destId="{B47A8FF3-B850-43F8-BEAF-2E00982068F9}" srcOrd="1" destOrd="0" parTransId="{8A996EAC-269E-4085-B258-13EBB43DB58E}" sibTransId="{0A6C06A9-576B-45AF-96EC-4386C50F9EE5}"/>
    <dgm:cxn modelId="{6DE1932A-AC98-45A3-9505-7B8D28B99C09}" type="presParOf" srcId="{A7B35F33-9A12-48F2-B3BF-6EED0CC10AA6}" destId="{68B33591-637D-4C07-983C-876CB8932103}" srcOrd="0" destOrd="0" presId="urn:microsoft.com/office/officeart/2005/8/layout/radial6"/>
    <dgm:cxn modelId="{5A4B46A4-C229-4F74-B717-03B322249419}" type="presParOf" srcId="{A7B35F33-9A12-48F2-B3BF-6EED0CC10AA6}" destId="{1968B05A-C52E-46B9-B17A-C081799B5094}" srcOrd="1" destOrd="0" presId="urn:microsoft.com/office/officeart/2005/8/layout/radial6"/>
    <dgm:cxn modelId="{1512300A-AC67-49B0-87F3-B8F60E45A421}" type="presParOf" srcId="{A7B35F33-9A12-48F2-B3BF-6EED0CC10AA6}" destId="{7DA97162-C30C-4DA7-B5DF-25D68CE50DC3}" srcOrd="2" destOrd="0" presId="urn:microsoft.com/office/officeart/2005/8/layout/radial6"/>
    <dgm:cxn modelId="{9F400070-3DFC-47BE-B040-4F7800521FAA}" type="presParOf" srcId="{A7B35F33-9A12-48F2-B3BF-6EED0CC10AA6}" destId="{B6DC683E-C9AD-4E6B-8760-AF5B24AD3571}" srcOrd="3" destOrd="0" presId="urn:microsoft.com/office/officeart/2005/8/layout/radial6"/>
    <dgm:cxn modelId="{A1F95010-A342-487C-B641-147CA5C1A0B8}" type="presParOf" srcId="{A7B35F33-9A12-48F2-B3BF-6EED0CC10AA6}" destId="{C83379B6-3700-4229-8DEF-F79A0DB693BE}" srcOrd="4" destOrd="0" presId="urn:microsoft.com/office/officeart/2005/8/layout/radial6"/>
    <dgm:cxn modelId="{9711B817-7D99-4658-B113-67EEB180EE3B}" type="presParOf" srcId="{A7B35F33-9A12-48F2-B3BF-6EED0CC10AA6}" destId="{8B0C6F83-57E3-4DB6-9691-0D3C8B84CD2F}" srcOrd="5" destOrd="0" presId="urn:microsoft.com/office/officeart/2005/8/layout/radial6"/>
    <dgm:cxn modelId="{B86AFC4D-FD6D-426A-B609-6B3494F4AC70}" type="presParOf" srcId="{A7B35F33-9A12-48F2-B3BF-6EED0CC10AA6}" destId="{366747D9-DE36-4A73-87C1-F2CC819240F2}" srcOrd="6" destOrd="0" presId="urn:microsoft.com/office/officeart/2005/8/layout/radial6"/>
    <dgm:cxn modelId="{207500C7-55FD-42AD-8653-C7CBDE789C9D}" type="presParOf" srcId="{A7B35F33-9A12-48F2-B3BF-6EED0CC10AA6}" destId="{E356D028-DA6A-48EB-B972-C3EDEBBCA271}" srcOrd="7" destOrd="0" presId="urn:microsoft.com/office/officeart/2005/8/layout/radial6"/>
    <dgm:cxn modelId="{B74AB6A0-BDF9-4FD2-9B6F-E0D778C44B90}" type="presParOf" srcId="{A7B35F33-9A12-48F2-B3BF-6EED0CC10AA6}" destId="{9FB8B2FD-3EF2-4ABF-8E12-1613CEB922D1}" srcOrd="8" destOrd="0" presId="urn:microsoft.com/office/officeart/2005/8/layout/radial6"/>
    <dgm:cxn modelId="{D2DA67C3-2DB2-4C6C-B209-5EF33DC8BCB7}" type="presParOf" srcId="{A7B35F33-9A12-48F2-B3BF-6EED0CC10AA6}" destId="{28DD78E3-52FC-4067-B8CB-9B287DC19756}" srcOrd="9" destOrd="0" presId="urn:microsoft.com/office/officeart/2005/8/layout/radial6"/>
    <dgm:cxn modelId="{B795E5D8-3FE0-410C-B7F5-BD2E27995541}" type="presParOf" srcId="{A7B35F33-9A12-48F2-B3BF-6EED0CC10AA6}" destId="{4BE2A70B-E41B-4E7E-9BAC-EB8E3B9F9932}" srcOrd="10" destOrd="0" presId="urn:microsoft.com/office/officeart/2005/8/layout/radial6"/>
    <dgm:cxn modelId="{63EE8D9B-E4E9-4A00-B7EC-DE2B650A8AC8}" type="presParOf" srcId="{A7B35F33-9A12-48F2-B3BF-6EED0CC10AA6}" destId="{2C960059-773D-4027-A569-3D2B6EA990D1}" srcOrd="11" destOrd="0" presId="urn:microsoft.com/office/officeart/2005/8/layout/radial6"/>
    <dgm:cxn modelId="{F49B7EB8-5096-4989-B6A4-B0B891EB7B0E}" type="presParOf" srcId="{A7B35F33-9A12-48F2-B3BF-6EED0CC10AA6}" destId="{F251E61F-C3EC-44A1-B207-07F9003E072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F7CA51-74DF-4037-8BAC-6C059A34B335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7DD481-82FB-4CB9-B701-297D3637A96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Authority</a:t>
          </a:r>
          <a:endParaRPr lang="en-GB" dirty="0">
            <a:solidFill>
              <a:schemeClr val="tx1"/>
            </a:solidFill>
          </a:endParaRPr>
        </a:p>
      </dgm:t>
    </dgm:pt>
    <dgm:pt modelId="{FFD8B8CD-968C-47E5-8760-EC8AEA644E79}" type="parTrans" cxnId="{FFEF916E-B522-4927-9DC0-8C0BE6563FE8}">
      <dgm:prSet/>
      <dgm:spPr/>
      <dgm:t>
        <a:bodyPr/>
        <a:lstStyle/>
        <a:p>
          <a:endParaRPr lang="en-GB"/>
        </a:p>
      </dgm:t>
    </dgm:pt>
    <dgm:pt modelId="{138D1BAB-3CF1-4E62-9421-67F59D092D83}" type="sibTrans" cxnId="{FFEF916E-B522-4927-9DC0-8C0BE6563FE8}">
      <dgm:prSet/>
      <dgm:spPr/>
      <dgm:t>
        <a:bodyPr/>
        <a:lstStyle/>
        <a:p>
          <a:endParaRPr lang="en-GB"/>
        </a:p>
      </dgm:t>
    </dgm:pt>
    <dgm:pt modelId="{F7856752-B769-4AD8-8D7D-DB6C449C907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22E31BD3-0BE9-4198-9EA0-BFA5130CF6B8}" type="parTrans" cxnId="{5724D3E0-BE1B-4F05-AA8D-2D411A76A0C7}">
      <dgm:prSet/>
      <dgm:spPr/>
      <dgm:t>
        <a:bodyPr/>
        <a:lstStyle/>
        <a:p>
          <a:endParaRPr lang="en-GB"/>
        </a:p>
      </dgm:t>
    </dgm:pt>
    <dgm:pt modelId="{53F67839-215B-4929-885F-75A0ECBEFF64}" type="sibTrans" cxnId="{5724D3E0-BE1B-4F05-AA8D-2D411A76A0C7}">
      <dgm:prSet/>
      <dgm:spPr/>
      <dgm:t>
        <a:bodyPr/>
        <a:lstStyle/>
        <a:p>
          <a:endParaRPr lang="en-GB"/>
        </a:p>
      </dgm:t>
    </dgm:pt>
    <dgm:pt modelId="{B47A8FF3-B850-43F8-BEAF-2E00982068F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8A996EAC-269E-4085-B258-13EBB43DB58E}" type="parTrans" cxnId="{BB46AD89-0140-4FCD-8158-8A24B9B0E716}">
      <dgm:prSet/>
      <dgm:spPr/>
      <dgm:t>
        <a:bodyPr/>
        <a:lstStyle/>
        <a:p>
          <a:endParaRPr lang="en-GB"/>
        </a:p>
      </dgm:t>
    </dgm:pt>
    <dgm:pt modelId="{0A6C06A9-576B-45AF-96EC-4386C50F9EE5}" type="sibTrans" cxnId="{BB46AD89-0140-4FCD-8158-8A24B9B0E716}">
      <dgm:prSet/>
      <dgm:spPr/>
      <dgm:t>
        <a:bodyPr/>
        <a:lstStyle/>
        <a:p>
          <a:endParaRPr lang="en-GB"/>
        </a:p>
      </dgm:t>
    </dgm:pt>
    <dgm:pt modelId="{C086BA48-3379-4FCD-83FC-5FAB20435C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435D678E-4B05-4C6D-80CC-7C56F16D979F}" type="parTrans" cxnId="{5E2DE454-BA7E-4BCE-94B2-810CF2C99DF6}">
      <dgm:prSet/>
      <dgm:spPr/>
      <dgm:t>
        <a:bodyPr/>
        <a:lstStyle/>
        <a:p>
          <a:endParaRPr lang="en-GB"/>
        </a:p>
      </dgm:t>
    </dgm:pt>
    <dgm:pt modelId="{A15DB7C7-0D55-419C-807A-D32331583EE5}" type="sibTrans" cxnId="{5E2DE454-BA7E-4BCE-94B2-810CF2C99DF6}">
      <dgm:prSet/>
      <dgm:spPr/>
      <dgm:t>
        <a:bodyPr/>
        <a:lstStyle/>
        <a:p>
          <a:endParaRPr lang="en-GB"/>
        </a:p>
      </dgm:t>
    </dgm:pt>
    <dgm:pt modelId="{7A341930-7EA5-4D78-8DB9-2DF01B0E539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1DF60DB5-5F98-46A2-9290-2ED978311285}" type="parTrans" cxnId="{1FC2E91F-BF24-4E11-A408-EF1996D53EF2}">
      <dgm:prSet/>
      <dgm:spPr/>
      <dgm:t>
        <a:bodyPr/>
        <a:lstStyle/>
        <a:p>
          <a:endParaRPr lang="en-GB"/>
        </a:p>
      </dgm:t>
    </dgm:pt>
    <dgm:pt modelId="{ABFEC613-E966-413A-9EA6-E9B564BB3F81}" type="sibTrans" cxnId="{1FC2E91F-BF24-4E11-A408-EF1996D53EF2}">
      <dgm:prSet/>
      <dgm:spPr/>
      <dgm:t>
        <a:bodyPr/>
        <a:lstStyle/>
        <a:p>
          <a:endParaRPr lang="en-GB"/>
        </a:p>
      </dgm:t>
    </dgm:pt>
    <dgm:pt modelId="{A7B35F33-9A12-48F2-B3BF-6EED0CC10AA6}" type="pres">
      <dgm:prSet presAssocID="{64F7CA51-74DF-4037-8BAC-6C059A34B3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B33591-637D-4C07-983C-876CB8932103}" type="pres">
      <dgm:prSet presAssocID="{4C7DD481-82FB-4CB9-B701-297D3637A96C}" presName="centerShape" presStyleLbl="node0" presStyleIdx="0" presStyleCnt="1"/>
      <dgm:spPr/>
      <dgm:t>
        <a:bodyPr/>
        <a:lstStyle/>
        <a:p>
          <a:endParaRPr lang="en-GB"/>
        </a:p>
      </dgm:t>
    </dgm:pt>
    <dgm:pt modelId="{1968B05A-C52E-46B9-B17A-C081799B5094}" type="pres">
      <dgm:prSet presAssocID="{F7856752-B769-4AD8-8D7D-DB6C449C907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97162-C30C-4DA7-B5DF-25D68CE50DC3}" type="pres">
      <dgm:prSet presAssocID="{F7856752-B769-4AD8-8D7D-DB6C449C907B}" presName="dummy" presStyleCnt="0"/>
      <dgm:spPr/>
    </dgm:pt>
    <dgm:pt modelId="{B6DC683E-C9AD-4E6B-8760-AF5B24AD3571}" type="pres">
      <dgm:prSet presAssocID="{53F67839-215B-4929-885F-75A0ECBEFF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C83379B6-3700-4229-8DEF-F79A0DB693BE}" type="pres">
      <dgm:prSet presAssocID="{B47A8FF3-B850-43F8-BEAF-2E00982068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C6F83-57E3-4DB6-9691-0D3C8B84CD2F}" type="pres">
      <dgm:prSet presAssocID="{B47A8FF3-B850-43F8-BEAF-2E00982068F9}" presName="dummy" presStyleCnt="0"/>
      <dgm:spPr/>
    </dgm:pt>
    <dgm:pt modelId="{366747D9-DE36-4A73-87C1-F2CC819240F2}" type="pres">
      <dgm:prSet presAssocID="{0A6C06A9-576B-45AF-96EC-4386C50F9EE5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356D028-DA6A-48EB-B972-C3EDEBBCA271}" type="pres">
      <dgm:prSet presAssocID="{C086BA48-3379-4FCD-83FC-5FAB20435C3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8B2FD-3EF2-4ABF-8E12-1613CEB922D1}" type="pres">
      <dgm:prSet presAssocID="{C086BA48-3379-4FCD-83FC-5FAB20435C35}" presName="dummy" presStyleCnt="0"/>
      <dgm:spPr/>
    </dgm:pt>
    <dgm:pt modelId="{28DD78E3-52FC-4067-B8CB-9B287DC19756}" type="pres">
      <dgm:prSet presAssocID="{A15DB7C7-0D55-419C-807A-D32331583EE5}" presName="sibTrans" presStyleLbl="sibTrans2D1" presStyleIdx="2" presStyleCnt="4"/>
      <dgm:spPr/>
      <dgm:t>
        <a:bodyPr/>
        <a:lstStyle/>
        <a:p>
          <a:endParaRPr lang="en-GB"/>
        </a:p>
      </dgm:t>
    </dgm:pt>
    <dgm:pt modelId="{4BE2A70B-E41B-4E7E-9BAC-EB8E3B9F9932}" type="pres">
      <dgm:prSet presAssocID="{7A341930-7EA5-4D78-8DB9-2DF01B0E53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960059-773D-4027-A569-3D2B6EA990D1}" type="pres">
      <dgm:prSet presAssocID="{7A341930-7EA5-4D78-8DB9-2DF01B0E5395}" presName="dummy" presStyleCnt="0"/>
      <dgm:spPr/>
    </dgm:pt>
    <dgm:pt modelId="{F251E61F-C3EC-44A1-B207-07F9003E0722}" type="pres">
      <dgm:prSet presAssocID="{ABFEC613-E966-413A-9EA6-E9B564BB3F81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5E2DE454-BA7E-4BCE-94B2-810CF2C99DF6}" srcId="{4C7DD481-82FB-4CB9-B701-297D3637A96C}" destId="{C086BA48-3379-4FCD-83FC-5FAB20435C35}" srcOrd="2" destOrd="0" parTransId="{435D678E-4B05-4C6D-80CC-7C56F16D979F}" sibTransId="{A15DB7C7-0D55-419C-807A-D32331583EE5}"/>
    <dgm:cxn modelId="{1E4E0CAB-8DE4-4DAF-8C42-97C3249E1D1A}" type="presOf" srcId="{64F7CA51-74DF-4037-8BAC-6C059A34B335}" destId="{A7B35F33-9A12-48F2-B3BF-6EED0CC10AA6}" srcOrd="0" destOrd="0" presId="urn:microsoft.com/office/officeart/2005/8/layout/radial6"/>
    <dgm:cxn modelId="{8B094134-F36A-4E27-8C8B-12157AB1D659}" type="presOf" srcId="{53F67839-215B-4929-885F-75A0ECBEFF64}" destId="{B6DC683E-C9AD-4E6B-8760-AF5B24AD3571}" srcOrd="0" destOrd="0" presId="urn:microsoft.com/office/officeart/2005/8/layout/radial6"/>
    <dgm:cxn modelId="{1FC2E91F-BF24-4E11-A408-EF1996D53EF2}" srcId="{4C7DD481-82FB-4CB9-B701-297D3637A96C}" destId="{7A341930-7EA5-4D78-8DB9-2DF01B0E5395}" srcOrd="3" destOrd="0" parTransId="{1DF60DB5-5F98-46A2-9290-2ED978311285}" sibTransId="{ABFEC613-E966-413A-9EA6-E9B564BB3F81}"/>
    <dgm:cxn modelId="{E4FDBFA9-0FD1-4839-8E22-D14F19E0FC9F}" type="presOf" srcId="{ABFEC613-E966-413A-9EA6-E9B564BB3F81}" destId="{F251E61F-C3EC-44A1-B207-07F9003E0722}" srcOrd="0" destOrd="0" presId="urn:microsoft.com/office/officeart/2005/8/layout/radial6"/>
    <dgm:cxn modelId="{65014054-9C69-4A55-A8D9-F8DC7DF346D4}" type="presOf" srcId="{F7856752-B769-4AD8-8D7D-DB6C449C907B}" destId="{1968B05A-C52E-46B9-B17A-C081799B5094}" srcOrd="0" destOrd="0" presId="urn:microsoft.com/office/officeart/2005/8/layout/radial6"/>
    <dgm:cxn modelId="{B7E7422A-C786-4F3C-AEEF-CE756C51797A}" type="presOf" srcId="{C086BA48-3379-4FCD-83FC-5FAB20435C35}" destId="{E356D028-DA6A-48EB-B972-C3EDEBBCA271}" srcOrd="0" destOrd="0" presId="urn:microsoft.com/office/officeart/2005/8/layout/radial6"/>
    <dgm:cxn modelId="{5EDDD3B1-3987-4D01-8318-DC520DE7E73B}" type="presOf" srcId="{4C7DD481-82FB-4CB9-B701-297D3637A96C}" destId="{68B33591-637D-4C07-983C-876CB8932103}" srcOrd="0" destOrd="0" presId="urn:microsoft.com/office/officeart/2005/8/layout/radial6"/>
    <dgm:cxn modelId="{917B67FA-914B-4043-98F8-C9BCB21FE84E}" type="presOf" srcId="{7A341930-7EA5-4D78-8DB9-2DF01B0E5395}" destId="{4BE2A70B-E41B-4E7E-9BAC-EB8E3B9F9932}" srcOrd="0" destOrd="0" presId="urn:microsoft.com/office/officeart/2005/8/layout/radial6"/>
    <dgm:cxn modelId="{5724D3E0-BE1B-4F05-AA8D-2D411A76A0C7}" srcId="{4C7DD481-82FB-4CB9-B701-297D3637A96C}" destId="{F7856752-B769-4AD8-8D7D-DB6C449C907B}" srcOrd="0" destOrd="0" parTransId="{22E31BD3-0BE9-4198-9EA0-BFA5130CF6B8}" sibTransId="{53F67839-215B-4929-885F-75A0ECBEFF64}"/>
    <dgm:cxn modelId="{FFEF916E-B522-4927-9DC0-8C0BE6563FE8}" srcId="{64F7CA51-74DF-4037-8BAC-6C059A34B335}" destId="{4C7DD481-82FB-4CB9-B701-297D3637A96C}" srcOrd="0" destOrd="0" parTransId="{FFD8B8CD-968C-47E5-8760-EC8AEA644E79}" sibTransId="{138D1BAB-3CF1-4E62-9421-67F59D092D83}"/>
    <dgm:cxn modelId="{C6E83E21-C357-4773-80BD-9E915E71C68D}" type="presOf" srcId="{0A6C06A9-576B-45AF-96EC-4386C50F9EE5}" destId="{366747D9-DE36-4A73-87C1-F2CC819240F2}" srcOrd="0" destOrd="0" presId="urn:microsoft.com/office/officeart/2005/8/layout/radial6"/>
    <dgm:cxn modelId="{A8460E32-FA78-426D-9EC6-A0F0226C9C02}" type="presOf" srcId="{B47A8FF3-B850-43F8-BEAF-2E00982068F9}" destId="{C83379B6-3700-4229-8DEF-F79A0DB693BE}" srcOrd="0" destOrd="0" presId="urn:microsoft.com/office/officeart/2005/8/layout/radial6"/>
    <dgm:cxn modelId="{D877DCB1-764A-4591-83C2-17C336404FEA}" type="presOf" srcId="{A15DB7C7-0D55-419C-807A-D32331583EE5}" destId="{28DD78E3-52FC-4067-B8CB-9B287DC19756}" srcOrd="0" destOrd="0" presId="urn:microsoft.com/office/officeart/2005/8/layout/radial6"/>
    <dgm:cxn modelId="{BB46AD89-0140-4FCD-8158-8A24B9B0E716}" srcId="{4C7DD481-82FB-4CB9-B701-297D3637A96C}" destId="{B47A8FF3-B850-43F8-BEAF-2E00982068F9}" srcOrd="1" destOrd="0" parTransId="{8A996EAC-269E-4085-B258-13EBB43DB58E}" sibTransId="{0A6C06A9-576B-45AF-96EC-4386C50F9EE5}"/>
    <dgm:cxn modelId="{67996F17-035F-45DF-8348-B793EC3E970B}" type="presParOf" srcId="{A7B35F33-9A12-48F2-B3BF-6EED0CC10AA6}" destId="{68B33591-637D-4C07-983C-876CB8932103}" srcOrd="0" destOrd="0" presId="urn:microsoft.com/office/officeart/2005/8/layout/radial6"/>
    <dgm:cxn modelId="{0684D657-2715-4319-87CE-1361467630A7}" type="presParOf" srcId="{A7B35F33-9A12-48F2-B3BF-6EED0CC10AA6}" destId="{1968B05A-C52E-46B9-B17A-C081799B5094}" srcOrd="1" destOrd="0" presId="urn:microsoft.com/office/officeart/2005/8/layout/radial6"/>
    <dgm:cxn modelId="{DB4E1DBB-0D37-4CDB-AB7D-4D9BF69F34E4}" type="presParOf" srcId="{A7B35F33-9A12-48F2-B3BF-6EED0CC10AA6}" destId="{7DA97162-C30C-4DA7-B5DF-25D68CE50DC3}" srcOrd="2" destOrd="0" presId="urn:microsoft.com/office/officeart/2005/8/layout/radial6"/>
    <dgm:cxn modelId="{95A786C7-7A59-4163-80A3-3652143E6869}" type="presParOf" srcId="{A7B35F33-9A12-48F2-B3BF-6EED0CC10AA6}" destId="{B6DC683E-C9AD-4E6B-8760-AF5B24AD3571}" srcOrd="3" destOrd="0" presId="urn:microsoft.com/office/officeart/2005/8/layout/radial6"/>
    <dgm:cxn modelId="{490F0A36-70A1-4CDF-84BE-5DA44CC7369B}" type="presParOf" srcId="{A7B35F33-9A12-48F2-B3BF-6EED0CC10AA6}" destId="{C83379B6-3700-4229-8DEF-F79A0DB693BE}" srcOrd="4" destOrd="0" presId="urn:microsoft.com/office/officeart/2005/8/layout/radial6"/>
    <dgm:cxn modelId="{A7C71D30-9D61-4E11-888B-23A156E1FAC2}" type="presParOf" srcId="{A7B35F33-9A12-48F2-B3BF-6EED0CC10AA6}" destId="{8B0C6F83-57E3-4DB6-9691-0D3C8B84CD2F}" srcOrd="5" destOrd="0" presId="urn:microsoft.com/office/officeart/2005/8/layout/radial6"/>
    <dgm:cxn modelId="{71295861-E366-4931-95EC-0EA906027240}" type="presParOf" srcId="{A7B35F33-9A12-48F2-B3BF-6EED0CC10AA6}" destId="{366747D9-DE36-4A73-87C1-F2CC819240F2}" srcOrd="6" destOrd="0" presId="urn:microsoft.com/office/officeart/2005/8/layout/radial6"/>
    <dgm:cxn modelId="{B5293023-3FBC-454B-BAA4-F0663FDC5472}" type="presParOf" srcId="{A7B35F33-9A12-48F2-B3BF-6EED0CC10AA6}" destId="{E356D028-DA6A-48EB-B972-C3EDEBBCA271}" srcOrd="7" destOrd="0" presId="urn:microsoft.com/office/officeart/2005/8/layout/radial6"/>
    <dgm:cxn modelId="{0649C3A5-A732-4422-9B3D-BA967F865655}" type="presParOf" srcId="{A7B35F33-9A12-48F2-B3BF-6EED0CC10AA6}" destId="{9FB8B2FD-3EF2-4ABF-8E12-1613CEB922D1}" srcOrd="8" destOrd="0" presId="urn:microsoft.com/office/officeart/2005/8/layout/radial6"/>
    <dgm:cxn modelId="{833C91AE-9F44-40B2-ACC9-82DA0A72C524}" type="presParOf" srcId="{A7B35F33-9A12-48F2-B3BF-6EED0CC10AA6}" destId="{28DD78E3-52FC-4067-B8CB-9B287DC19756}" srcOrd="9" destOrd="0" presId="urn:microsoft.com/office/officeart/2005/8/layout/radial6"/>
    <dgm:cxn modelId="{9A453F0D-4C6C-48E1-B07E-838CD06205DF}" type="presParOf" srcId="{A7B35F33-9A12-48F2-B3BF-6EED0CC10AA6}" destId="{4BE2A70B-E41B-4E7E-9BAC-EB8E3B9F9932}" srcOrd="10" destOrd="0" presId="urn:microsoft.com/office/officeart/2005/8/layout/radial6"/>
    <dgm:cxn modelId="{235058E5-0F77-4F5F-9EE9-C3A133170DD8}" type="presParOf" srcId="{A7B35F33-9A12-48F2-B3BF-6EED0CC10AA6}" destId="{2C960059-773D-4027-A569-3D2B6EA990D1}" srcOrd="11" destOrd="0" presId="urn:microsoft.com/office/officeart/2005/8/layout/radial6"/>
    <dgm:cxn modelId="{E7C7642A-46AE-4712-B81B-6B7046D75F2F}" type="presParOf" srcId="{A7B35F33-9A12-48F2-B3BF-6EED0CC10AA6}" destId="{F251E61F-C3EC-44A1-B207-07F9003E072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F7CA51-74DF-4037-8BAC-6C059A34B335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7DD481-82FB-4CB9-B701-297D3637A96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Authority</a:t>
          </a:r>
          <a:endParaRPr lang="en-GB" dirty="0">
            <a:solidFill>
              <a:schemeClr val="tx1"/>
            </a:solidFill>
          </a:endParaRPr>
        </a:p>
      </dgm:t>
    </dgm:pt>
    <dgm:pt modelId="{FFD8B8CD-968C-47E5-8760-EC8AEA644E79}" type="parTrans" cxnId="{FFEF916E-B522-4927-9DC0-8C0BE6563FE8}">
      <dgm:prSet/>
      <dgm:spPr/>
      <dgm:t>
        <a:bodyPr/>
        <a:lstStyle/>
        <a:p>
          <a:endParaRPr lang="en-GB"/>
        </a:p>
      </dgm:t>
    </dgm:pt>
    <dgm:pt modelId="{138D1BAB-3CF1-4E62-9421-67F59D092D83}" type="sibTrans" cxnId="{FFEF916E-B522-4927-9DC0-8C0BE6563FE8}">
      <dgm:prSet/>
      <dgm:spPr/>
      <dgm:t>
        <a:bodyPr/>
        <a:lstStyle/>
        <a:p>
          <a:endParaRPr lang="en-GB"/>
        </a:p>
      </dgm:t>
    </dgm:pt>
    <dgm:pt modelId="{F7856752-B769-4AD8-8D7D-DB6C449C907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22E31BD3-0BE9-4198-9EA0-BFA5130CF6B8}" type="parTrans" cxnId="{5724D3E0-BE1B-4F05-AA8D-2D411A76A0C7}">
      <dgm:prSet/>
      <dgm:spPr/>
      <dgm:t>
        <a:bodyPr/>
        <a:lstStyle/>
        <a:p>
          <a:endParaRPr lang="en-GB"/>
        </a:p>
      </dgm:t>
    </dgm:pt>
    <dgm:pt modelId="{53F67839-215B-4929-885F-75A0ECBEFF64}" type="sibTrans" cxnId="{5724D3E0-BE1B-4F05-AA8D-2D411A76A0C7}">
      <dgm:prSet/>
      <dgm:spPr/>
      <dgm:t>
        <a:bodyPr/>
        <a:lstStyle/>
        <a:p>
          <a:endParaRPr lang="en-GB"/>
        </a:p>
      </dgm:t>
    </dgm:pt>
    <dgm:pt modelId="{B47A8FF3-B850-43F8-BEAF-2E00982068F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8A996EAC-269E-4085-B258-13EBB43DB58E}" type="parTrans" cxnId="{BB46AD89-0140-4FCD-8158-8A24B9B0E716}">
      <dgm:prSet/>
      <dgm:spPr/>
      <dgm:t>
        <a:bodyPr/>
        <a:lstStyle/>
        <a:p>
          <a:endParaRPr lang="en-GB"/>
        </a:p>
      </dgm:t>
    </dgm:pt>
    <dgm:pt modelId="{0A6C06A9-576B-45AF-96EC-4386C50F9EE5}" type="sibTrans" cxnId="{BB46AD89-0140-4FCD-8158-8A24B9B0E716}">
      <dgm:prSet/>
      <dgm:spPr/>
      <dgm:t>
        <a:bodyPr/>
        <a:lstStyle/>
        <a:p>
          <a:endParaRPr lang="en-GB"/>
        </a:p>
      </dgm:t>
    </dgm:pt>
    <dgm:pt modelId="{C086BA48-3379-4FCD-83FC-5FAB20435C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435D678E-4B05-4C6D-80CC-7C56F16D979F}" type="parTrans" cxnId="{5E2DE454-BA7E-4BCE-94B2-810CF2C99DF6}">
      <dgm:prSet/>
      <dgm:spPr/>
      <dgm:t>
        <a:bodyPr/>
        <a:lstStyle/>
        <a:p>
          <a:endParaRPr lang="en-GB"/>
        </a:p>
      </dgm:t>
    </dgm:pt>
    <dgm:pt modelId="{A15DB7C7-0D55-419C-807A-D32331583EE5}" type="sibTrans" cxnId="{5E2DE454-BA7E-4BCE-94B2-810CF2C99DF6}">
      <dgm:prSet/>
      <dgm:spPr/>
      <dgm:t>
        <a:bodyPr/>
        <a:lstStyle/>
        <a:p>
          <a:endParaRPr lang="en-GB"/>
        </a:p>
      </dgm:t>
    </dgm:pt>
    <dgm:pt modelId="{7A341930-7EA5-4D78-8DB9-2DF01B0E539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1DF60DB5-5F98-46A2-9290-2ED978311285}" type="parTrans" cxnId="{1FC2E91F-BF24-4E11-A408-EF1996D53EF2}">
      <dgm:prSet/>
      <dgm:spPr/>
      <dgm:t>
        <a:bodyPr/>
        <a:lstStyle/>
        <a:p>
          <a:endParaRPr lang="en-GB"/>
        </a:p>
      </dgm:t>
    </dgm:pt>
    <dgm:pt modelId="{ABFEC613-E966-413A-9EA6-E9B564BB3F81}" type="sibTrans" cxnId="{1FC2E91F-BF24-4E11-A408-EF1996D53EF2}">
      <dgm:prSet/>
      <dgm:spPr/>
      <dgm:t>
        <a:bodyPr/>
        <a:lstStyle/>
        <a:p>
          <a:endParaRPr lang="en-GB"/>
        </a:p>
      </dgm:t>
    </dgm:pt>
    <dgm:pt modelId="{A7B35F33-9A12-48F2-B3BF-6EED0CC10AA6}" type="pres">
      <dgm:prSet presAssocID="{64F7CA51-74DF-4037-8BAC-6C059A34B3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B33591-637D-4C07-983C-876CB8932103}" type="pres">
      <dgm:prSet presAssocID="{4C7DD481-82FB-4CB9-B701-297D3637A96C}" presName="centerShape" presStyleLbl="node0" presStyleIdx="0" presStyleCnt="1"/>
      <dgm:spPr/>
      <dgm:t>
        <a:bodyPr/>
        <a:lstStyle/>
        <a:p>
          <a:endParaRPr lang="en-GB"/>
        </a:p>
      </dgm:t>
    </dgm:pt>
    <dgm:pt modelId="{1968B05A-C52E-46B9-B17A-C081799B5094}" type="pres">
      <dgm:prSet presAssocID="{F7856752-B769-4AD8-8D7D-DB6C449C907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97162-C30C-4DA7-B5DF-25D68CE50DC3}" type="pres">
      <dgm:prSet presAssocID="{F7856752-B769-4AD8-8D7D-DB6C449C907B}" presName="dummy" presStyleCnt="0"/>
      <dgm:spPr/>
    </dgm:pt>
    <dgm:pt modelId="{B6DC683E-C9AD-4E6B-8760-AF5B24AD3571}" type="pres">
      <dgm:prSet presAssocID="{53F67839-215B-4929-885F-75A0ECBEFF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C83379B6-3700-4229-8DEF-F79A0DB693BE}" type="pres">
      <dgm:prSet presAssocID="{B47A8FF3-B850-43F8-BEAF-2E00982068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C6F83-57E3-4DB6-9691-0D3C8B84CD2F}" type="pres">
      <dgm:prSet presAssocID="{B47A8FF3-B850-43F8-BEAF-2E00982068F9}" presName="dummy" presStyleCnt="0"/>
      <dgm:spPr/>
    </dgm:pt>
    <dgm:pt modelId="{366747D9-DE36-4A73-87C1-F2CC819240F2}" type="pres">
      <dgm:prSet presAssocID="{0A6C06A9-576B-45AF-96EC-4386C50F9EE5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356D028-DA6A-48EB-B972-C3EDEBBCA271}" type="pres">
      <dgm:prSet presAssocID="{C086BA48-3379-4FCD-83FC-5FAB20435C3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8B2FD-3EF2-4ABF-8E12-1613CEB922D1}" type="pres">
      <dgm:prSet presAssocID="{C086BA48-3379-4FCD-83FC-5FAB20435C35}" presName="dummy" presStyleCnt="0"/>
      <dgm:spPr/>
    </dgm:pt>
    <dgm:pt modelId="{28DD78E3-52FC-4067-B8CB-9B287DC19756}" type="pres">
      <dgm:prSet presAssocID="{A15DB7C7-0D55-419C-807A-D32331583EE5}" presName="sibTrans" presStyleLbl="sibTrans2D1" presStyleIdx="2" presStyleCnt="4"/>
      <dgm:spPr/>
      <dgm:t>
        <a:bodyPr/>
        <a:lstStyle/>
        <a:p>
          <a:endParaRPr lang="en-GB"/>
        </a:p>
      </dgm:t>
    </dgm:pt>
    <dgm:pt modelId="{4BE2A70B-E41B-4E7E-9BAC-EB8E3B9F9932}" type="pres">
      <dgm:prSet presAssocID="{7A341930-7EA5-4D78-8DB9-2DF01B0E53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960059-773D-4027-A569-3D2B6EA990D1}" type="pres">
      <dgm:prSet presAssocID="{7A341930-7EA5-4D78-8DB9-2DF01B0E5395}" presName="dummy" presStyleCnt="0"/>
      <dgm:spPr/>
    </dgm:pt>
    <dgm:pt modelId="{F251E61F-C3EC-44A1-B207-07F9003E0722}" type="pres">
      <dgm:prSet presAssocID="{ABFEC613-E966-413A-9EA6-E9B564BB3F81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C491B9C8-894F-4010-A765-29B195E35EB9}" type="presOf" srcId="{ABFEC613-E966-413A-9EA6-E9B564BB3F81}" destId="{F251E61F-C3EC-44A1-B207-07F9003E0722}" srcOrd="0" destOrd="0" presId="urn:microsoft.com/office/officeart/2005/8/layout/radial6"/>
    <dgm:cxn modelId="{BB46AD89-0140-4FCD-8158-8A24B9B0E716}" srcId="{4C7DD481-82FB-4CB9-B701-297D3637A96C}" destId="{B47A8FF3-B850-43F8-BEAF-2E00982068F9}" srcOrd="1" destOrd="0" parTransId="{8A996EAC-269E-4085-B258-13EBB43DB58E}" sibTransId="{0A6C06A9-576B-45AF-96EC-4386C50F9EE5}"/>
    <dgm:cxn modelId="{1FC2E91F-BF24-4E11-A408-EF1996D53EF2}" srcId="{4C7DD481-82FB-4CB9-B701-297D3637A96C}" destId="{7A341930-7EA5-4D78-8DB9-2DF01B0E5395}" srcOrd="3" destOrd="0" parTransId="{1DF60DB5-5F98-46A2-9290-2ED978311285}" sibTransId="{ABFEC613-E966-413A-9EA6-E9B564BB3F81}"/>
    <dgm:cxn modelId="{FFEF916E-B522-4927-9DC0-8C0BE6563FE8}" srcId="{64F7CA51-74DF-4037-8BAC-6C059A34B335}" destId="{4C7DD481-82FB-4CB9-B701-297D3637A96C}" srcOrd="0" destOrd="0" parTransId="{FFD8B8CD-968C-47E5-8760-EC8AEA644E79}" sibTransId="{138D1BAB-3CF1-4E62-9421-67F59D092D83}"/>
    <dgm:cxn modelId="{6BC5FAB7-35FD-46FE-9380-18660D7F28EE}" type="presOf" srcId="{A15DB7C7-0D55-419C-807A-D32331583EE5}" destId="{28DD78E3-52FC-4067-B8CB-9B287DC19756}" srcOrd="0" destOrd="0" presId="urn:microsoft.com/office/officeart/2005/8/layout/radial6"/>
    <dgm:cxn modelId="{60F1E3D5-B65B-4234-8EFE-6D0A5219E72E}" type="presOf" srcId="{4C7DD481-82FB-4CB9-B701-297D3637A96C}" destId="{68B33591-637D-4C07-983C-876CB8932103}" srcOrd="0" destOrd="0" presId="urn:microsoft.com/office/officeart/2005/8/layout/radial6"/>
    <dgm:cxn modelId="{40922F51-F018-4DE5-A5B2-BEA928A14BD0}" type="presOf" srcId="{F7856752-B769-4AD8-8D7D-DB6C449C907B}" destId="{1968B05A-C52E-46B9-B17A-C081799B5094}" srcOrd="0" destOrd="0" presId="urn:microsoft.com/office/officeart/2005/8/layout/radial6"/>
    <dgm:cxn modelId="{6BF559CE-B89C-41DA-AAEE-AB8B56A4BC19}" type="presOf" srcId="{0A6C06A9-576B-45AF-96EC-4386C50F9EE5}" destId="{366747D9-DE36-4A73-87C1-F2CC819240F2}" srcOrd="0" destOrd="0" presId="urn:microsoft.com/office/officeart/2005/8/layout/radial6"/>
    <dgm:cxn modelId="{46C255AD-F870-4B37-8DBA-3A6CF562E90F}" type="presOf" srcId="{C086BA48-3379-4FCD-83FC-5FAB20435C35}" destId="{E356D028-DA6A-48EB-B972-C3EDEBBCA271}" srcOrd="0" destOrd="0" presId="urn:microsoft.com/office/officeart/2005/8/layout/radial6"/>
    <dgm:cxn modelId="{1D9E9755-3432-471C-9D03-5FCD56B374C8}" type="presOf" srcId="{53F67839-215B-4929-885F-75A0ECBEFF64}" destId="{B6DC683E-C9AD-4E6B-8760-AF5B24AD3571}" srcOrd="0" destOrd="0" presId="urn:microsoft.com/office/officeart/2005/8/layout/radial6"/>
    <dgm:cxn modelId="{003FA9A3-F96A-4F83-A167-3CDCE1981594}" type="presOf" srcId="{7A341930-7EA5-4D78-8DB9-2DF01B0E5395}" destId="{4BE2A70B-E41B-4E7E-9BAC-EB8E3B9F9932}" srcOrd="0" destOrd="0" presId="urn:microsoft.com/office/officeart/2005/8/layout/radial6"/>
    <dgm:cxn modelId="{5E2DE454-BA7E-4BCE-94B2-810CF2C99DF6}" srcId="{4C7DD481-82FB-4CB9-B701-297D3637A96C}" destId="{C086BA48-3379-4FCD-83FC-5FAB20435C35}" srcOrd="2" destOrd="0" parTransId="{435D678E-4B05-4C6D-80CC-7C56F16D979F}" sibTransId="{A15DB7C7-0D55-419C-807A-D32331583EE5}"/>
    <dgm:cxn modelId="{44FB0F00-D38E-4566-9C06-2CAA6EDD4A65}" type="presOf" srcId="{64F7CA51-74DF-4037-8BAC-6C059A34B335}" destId="{A7B35F33-9A12-48F2-B3BF-6EED0CC10AA6}" srcOrd="0" destOrd="0" presId="urn:microsoft.com/office/officeart/2005/8/layout/radial6"/>
    <dgm:cxn modelId="{5724D3E0-BE1B-4F05-AA8D-2D411A76A0C7}" srcId="{4C7DD481-82FB-4CB9-B701-297D3637A96C}" destId="{F7856752-B769-4AD8-8D7D-DB6C449C907B}" srcOrd="0" destOrd="0" parTransId="{22E31BD3-0BE9-4198-9EA0-BFA5130CF6B8}" sibTransId="{53F67839-215B-4929-885F-75A0ECBEFF64}"/>
    <dgm:cxn modelId="{EBFF95FA-EFAF-482A-8C4E-BBE2438D5815}" type="presOf" srcId="{B47A8FF3-B850-43F8-BEAF-2E00982068F9}" destId="{C83379B6-3700-4229-8DEF-F79A0DB693BE}" srcOrd="0" destOrd="0" presId="urn:microsoft.com/office/officeart/2005/8/layout/radial6"/>
    <dgm:cxn modelId="{31EFC07D-2F22-4A1C-909D-12922AAC3F7C}" type="presParOf" srcId="{A7B35F33-9A12-48F2-B3BF-6EED0CC10AA6}" destId="{68B33591-637D-4C07-983C-876CB8932103}" srcOrd="0" destOrd="0" presId="urn:microsoft.com/office/officeart/2005/8/layout/radial6"/>
    <dgm:cxn modelId="{C1F6F0EF-DF84-482E-9977-7DD4EF6602D4}" type="presParOf" srcId="{A7B35F33-9A12-48F2-B3BF-6EED0CC10AA6}" destId="{1968B05A-C52E-46B9-B17A-C081799B5094}" srcOrd="1" destOrd="0" presId="urn:microsoft.com/office/officeart/2005/8/layout/radial6"/>
    <dgm:cxn modelId="{36EAC9B5-6ECC-488E-8A2F-49C20BBAEC8C}" type="presParOf" srcId="{A7B35F33-9A12-48F2-B3BF-6EED0CC10AA6}" destId="{7DA97162-C30C-4DA7-B5DF-25D68CE50DC3}" srcOrd="2" destOrd="0" presId="urn:microsoft.com/office/officeart/2005/8/layout/radial6"/>
    <dgm:cxn modelId="{22469286-FAB9-4BDD-90E4-7574FF9EC848}" type="presParOf" srcId="{A7B35F33-9A12-48F2-B3BF-6EED0CC10AA6}" destId="{B6DC683E-C9AD-4E6B-8760-AF5B24AD3571}" srcOrd="3" destOrd="0" presId="urn:microsoft.com/office/officeart/2005/8/layout/radial6"/>
    <dgm:cxn modelId="{683EB373-F624-4B6C-9140-40CA0C3DD697}" type="presParOf" srcId="{A7B35F33-9A12-48F2-B3BF-6EED0CC10AA6}" destId="{C83379B6-3700-4229-8DEF-F79A0DB693BE}" srcOrd="4" destOrd="0" presId="urn:microsoft.com/office/officeart/2005/8/layout/radial6"/>
    <dgm:cxn modelId="{1414BA27-69E8-4BEA-96A3-BE2FA8231B84}" type="presParOf" srcId="{A7B35F33-9A12-48F2-B3BF-6EED0CC10AA6}" destId="{8B0C6F83-57E3-4DB6-9691-0D3C8B84CD2F}" srcOrd="5" destOrd="0" presId="urn:microsoft.com/office/officeart/2005/8/layout/radial6"/>
    <dgm:cxn modelId="{6CBA0808-C246-43D5-A3DE-9A159373C7EC}" type="presParOf" srcId="{A7B35F33-9A12-48F2-B3BF-6EED0CC10AA6}" destId="{366747D9-DE36-4A73-87C1-F2CC819240F2}" srcOrd="6" destOrd="0" presId="urn:microsoft.com/office/officeart/2005/8/layout/radial6"/>
    <dgm:cxn modelId="{E9775648-727F-483C-9197-85A4CA3F07B7}" type="presParOf" srcId="{A7B35F33-9A12-48F2-B3BF-6EED0CC10AA6}" destId="{E356D028-DA6A-48EB-B972-C3EDEBBCA271}" srcOrd="7" destOrd="0" presId="urn:microsoft.com/office/officeart/2005/8/layout/radial6"/>
    <dgm:cxn modelId="{FF350970-8F9C-411B-BBFD-0ED1B5C4D9FC}" type="presParOf" srcId="{A7B35F33-9A12-48F2-B3BF-6EED0CC10AA6}" destId="{9FB8B2FD-3EF2-4ABF-8E12-1613CEB922D1}" srcOrd="8" destOrd="0" presId="urn:microsoft.com/office/officeart/2005/8/layout/radial6"/>
    <dgm:cxn modelId="{E5996CDD-34A1-4B11-B878-3978A9DE9D2D}" type="presParOf" srcId="{A7B35F33-9A12-48F2-B3BF-6EED0CC10AA6}" destId="{28DD78E3-52FC-4067-B8CB-9B287DC19756}" srcOrd="9" destOrd="0" presId="urn:microsoft.com/office/officeart/2005/8/layout/radial6"/>
    <dgm:cxn modelId="{DCEAEFD0-153C-4399-B42F-73E204CF7305}" type="presParOf" srcId="{A7B35F33-9A12-48F2-B3BF-6EED0CC10AA6}" destId="{4BE2A70B-E41B-4E7E-9BAC-EB8E3B9F9932}" srcOrd="10" destOrd="0" presId="urn:microsoft.com/office/officeart/2005/8/layout/radial6"/>
    <dgm:cxn modelId="{D72302BD-2EDC-4B9D-AF50-39915C2E00E4}" type="presParOf" srcId="{A7B35F33-9A12-48F2-B3BF-6EED0CC10AA6}" destId="{2C960059-773D-4027-A569-3D2B6EA990D1}" srcOrd="11" destOrd="0" presId="urn:microsoft.com/office/officeart/2005/8/layout/radial6"/>
    <dgm:cxn modelId="{E185DE8F-7486-458A-A652-0BBD7685CB24}" type="presParOf" srcId="{A7B35F33-9A12-48F2-B3BF-6EED0CC10AA6}" destId="{F251E61F-C3EC-44A1-B207-07F9003E072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8D991F-16B1-4A46-9988-28CAD49A0C0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1586AFD-7294-42A3-ADEB-4733C26103CD}">
      <dgm:prSet phldrT="[Text]"/>
      <dgm:spPr/>
      <dgm:t>
        <a:bodyPr/>
        <a:lstStyle/>
        <a:p>
          <a:r>
            <a:rPr lang="en-US" dirty="0" smtClean="0"/>
            <a:t>ROOT</a:t>
          </a:r>
        </a:p>
        <a:p>
          <a:r>
            <a:rPr lang="en-US" dirty="0" err="1" smtClean="0"/>
            <a:t>cksum</a:t>
          </a:r>
          <a:endParaRPr lang="en-GB" dirty="0"/>
        </a:p>
      </dgm:t>
    </dgm:pt>
    <dgm:pt modelId="{F6710B04-3FAF-42A3-92BB-2B30218A7742}" type="parTrans" cxnId="{CF85FF67-EC87-4090-9522-57AC4671602B}">
      <dgm:prSet/>
      <dgm:spPr/>
      <dgm:t>
        <a:bodyPr/>
        <a:lstStyle/>
        <a:p>
          <a:endParaRPr lang="en-GB"/>
        </a:p>
      </dgm:t>
    </dgm:pt>
    <dgm:pt modelId="{86299475-9097-43F0-ACAC-9B75133D9C05}" type="sibTrans" cxnId="{CF85FF67-EC87-4090-9522-57AC4671602B}">
      <dgm:prSet/>
      <dgm:spPr/>
      <dgm:t>
        <a:bodyPr/>
        <a:lstStyle/>
        <a:p>
          <a:endParaRPr lang="en-GB"/>
        </a:p>
      </dgm:t>
    </dgm:pt>
    <dgm:pt modelId="{C260B127-89A0-48D5-A77B-78D98E56AECF}">
      <dgm:prSet phldrT="[Text]"/>
      <dgm:spPr/>
      <dgm:t>
        <a:bodyPr/>
        <a:lstStyle/>
        <a:p>
          <a:r>
            <a:rPr lang="en-US" dirty="0" smtClean="0"/>
            <a:t>Left </a:t>
          </a:r>
          <a:r>
            <a:rPr lang="en-US" dirty="0" err="1" smtClean="0"/>
            <a:t>subtr</a:t>
          </a:r>
          <a:r>
            <a:rPr lang="en-US" dirty="0" smtClean="0"/>
            <a:t>.</a:t>
          </a:r>
        </a:p>
        <a:p>
          <a:r>
            <a:rPr lang="en-US" dirty="0" err="1" smtClean="0"/>
            <a:t>cksum</a:t>
          </a:r>
          <a:endParaRPr lang="en-GB" dirty="0"/>
        </a:p>
      </dgm:t>
    </dgm:pt>
    <dgm:pt modelId="{9B2D2919-9758-41CC-A3E9-958DEA185971}" type="parTrans" cxnId="{7CED212D-DCB0-43B3-9F2B-496D47D23B97}">
      <dgm:prSet/>
      <dgm:spPr/>
      <dgm:t>
        <a:bodyPr/>
        <a:lstStyle/>
        <a:p>
          <a:endParaRPr lang="en-GB"/>
        </a:p>
      </dgm:t>
    </dgm:pt>
    <dgm:pt modelId="{7B4D8063-DE17-4474-94CC-691FAB5C912D}" type="sibTrans" cxnId="{7CED212D-DCB0-43B3-9F2B-496D47D23B97}">
      <dgm:prSet/>
      <dgm:spPr/>
      <dgm:t>
        <a:bodyPr/>
        <a:lstStyle/>
        <a:p>
          <a:endParaRPr lang="en-GB"/>
        </a:p>
      </dgm:t>
    </dgm:pt>
    <dgm:pt modelId="{1AE6A03E-F0B2-442E-A3E0-8527DE6B3DE0}">
      <dgm:prSet phldrT="[Text]"/>
      <dgm:spPr/>
      <dgm:t>
        <a:bodyPr/>
        <a:lstStyle/>
        <a:p>
          <a:r>
            <a:rPr lang="en-US" dirty="0" smtClean="0"/>
            <a:t>Left leaf</a:t>
          </a:r>
        </a:p>
        <a:p>
          <a:r>
            <a:rPr lang="en-US" dirty="0" err="1" smtClean="0"/>
            <a:t>cksum</a:t>
          </a:r>
          <a:endParaRPr lang="en-GB" dirty="0"/>
        </a:p>
      </dgm:t>
    </dgm:pt>
    <dgm:pt modelId="{3957ECF2-CCB4-4BAF-8139-E270D46C6CF6}" type="parTrans" cxnId="{8C13B7CE-1493-470A-ADA0-80D27CCAC576}">
      <dgm:prSet/>
      <dgm:spPr/>
      <dgm:t>
        <a:bodyPr/>
        <a:lstStyle/>
        <a:p>
          <a:endParaRPr lang="en-GB"/>
        </a:p>
      </dgm:t>
    </dgm:pt>
    <dgm:pt modelId="{D1191C54-DB96-4B89-92A1-6DE91D434A05}" type="sibTrans" cxnId="{8C13B7CE-1493-470A-ADA0-80D27CCAC576}">
      <dgm:prSet/>
      <dgm:spPr/>
      <dgm:t>
        <a:bodyPr/>
        <a:lstStyle/>
        <a:p>
          <a:endParaRPr lang="en-GB"/>
        </a:p>
      </dgm:t>
    </dgm:pt>
    <dgm:pt modelId="{34031118-4CF2-40CA-80E4-053FBD7F3666}">
      <dgm:prSet phldrT="[Text]"/>
      <dgm:spPr/>
      <dgm:t>
        <a:bodyPr/>
        <a:lstStyle/>
        <a:p>
          <a:r>
            <a:rPr lang="en-US" dirty="0" smtClean="0"/>
            <a:t>Right leaf</a:t>
          </a:r>
        </a:p>
        <a:p>
          <a:r>
            <a:rPr lang="en-US" dirty="0" err="1" smtClean="0"/>
            <a:t>cksum</a:t>
          </a:r>
          <a:endParaRPr lang="en-GB" dirty="0"/>
        </a:p>
      </dgm:t>
    </dgm:pt>
    <dgm:pt modelId="{697124E8-9E44-4760-A9B7-D6FE8D3D515A}" type="parTrans" cxnId="{37DC66F6-D805-4C24-B48E-5C63ED92A94A}">
      <dgm:prSet/>
      <dgm:spPr/>
      <dgm:t>
        <a:bodyPr/>
        <a:lstStyle/>
        <a:p>
          <a:endParaRPr lang="en-GB"/>
        </a:p>
      </dgm:t>
    </dgm:pt>
    <dgm:pt modelId="{53AC2361-C793-48F5-BE21-E8FF2B6205B2}" type="sibTrans" cxnId="{37DC66F6-D805-4C24-B48E-5C63ED92A94A}">
      <dgm:prSet/>
      <dgm:spPr/>
      <dgm:t>
        <a:bodyPr/>
        <a:lstStyle/>
        <a:p>
          <a:endParaRPr lang="en-GB"/>
        </a:p>
      </dgm:t>
    </dgm:pt>
    <dgm:pt modelId="{7E540D7B-5732-412C-82A9-CF3FBE9360E0}">
      <dgm:prSet phldrT="[Text]"/>
      <dgm:spPr/>
      <dgm:t>
        <a:bodyPr/>
        <a:lstStyle/>
        <a:p>
          <a:r>
            <a:rPr lang="en-US" dirty="0" err="1" smtClean="0"/>
            <a:t>Rt</a:t>
          </a:r>
          <a:r>
            <a:rPr lang="en-US" dirty="0" smtClean="0"/>
            <a:t> </a:t>
          </a:r>
          <a:r>
            <a:rPr lang="en-US" dirty="0" err="1" smtClean="0"/>
            <a:t>subtr</a:t>
          </a:r>
          <a:r>
            <a:rPr lang="en-US" dirty="0" smtClean="0"/>
            <a:t>.</a:t>
          </a:r>
        </a:p>
        <a:p>
          <a:r>
            <a:rPr lang="en-US" dirty="0" err="1" smtClean="0"/>
            <a:t>cksum</a:t>
          </a:r>
          <a:endParaRPr lang="en-GB" dirty="0"/>
        </a:p>
      </dgm:t>
    </dgm:pt>
    <dgm:pt modelId="{BA702801-F184-4BAE-BE40-4D457313F107}" type="parTrans" cxnId="{D7B1E588-CC40-4358-811A-E8CAFF758A7C}">
      <dgm:prSet/>
      <dgm:spPr/>
      <dgm:t>
        <a:bodyPr/>
        <a:lstStyle/>
        <a:p>
          <a:endParaRPr lang="en-GB"/>
        </a:p>
      </dgm:t>
    </dgm:pt>
    <dgm:pt modelId="{DE6DB25C-07EB-4D45-891E-ECD66219F45C}" type="sibTrans" cxnId="{D7B1E588-CC40-4358-811A-E8CAFF758A7C}">
      <dgm:prSet/>
      <dgm:spPr/>
      <dgm:t>
        <a:bodyPr/>
        <a:lstStyle/>
        <a:p>
          <a:endParaRPr lang="en-GB"/>
        </a:p>
      </dgm:t>
    </dgm:pt>
    <dgm:pt modelId="{1FB832F0-222C-443A-AE8B-514F88B8DBE5}">
      <dgm:prSet phldrT="[Text]"/>
      <dgm:spPr/>
      <dgm:t>
        <a:bodyPr/>
        <a:lstStyle/>
        <a:p>
          <a:r>
            <a:rPr lang="en-US" dirty="0" smtClean="0"/>
            <a:t>(Left) leaf</a:t>
          </a:r>
        </a:p>
        <a:p>
          <a:r>
            <a:rPr lang="en-US" dirty="0" err="1" smtClean="0"/>
            <a:t>cksum</a:t>
          </a:r>
          <a:endParaRPr lang="en-US" dirty="0" smtClean="0"/>
        </a:p>
      </dgm:t>
    </dgm:pt>
    <dgm:pt modelId="{F3F3D0C4-B0D5-4FC1-97DA-2D79DDE58251}" type="parTrans" cxnId="{E8F1F2BB-FB8E-402E-AA33-9387103D08EE}">
      <dgm:prSet/>
      <dgm:spPr/>
      <dgm:t>
        <a:bodyPr/>
        <a:lstStyle/>
        <a:p>
          <a:endParaRPr lang="en-GB"/>
        </a:p>
      </dgm:t>
    </dgm:pt>
    <dgm:pt modelId="{EAA756AA-1E60-45FE-BC8E-9F4BF0CA1610}" type="sibTrans" cxnId="{E8F1F2BB-FB8E-402E-AA33-9387103D08EE}">
      <dgm:prSet/>
      <dgm:spPr/>
      <dgm:t>
        <a:bodyPr/>
        <a:lstStyle/>
        <a:p>
          <a:endParaRPr lang="en-GB"/>
        </a:p>
      </dgm:t>
    </dgm:pt>
    <dgm:pt modelId="{0E288236-E1F6-4031-9633-EFCD68543CAE}" type="pres">
      <dgm:prSet presAssocID="{B68D991F-16B1-4A46-9988-28CAD49A0C0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37C98C9-417F-4137-B882-5F937A0FF67F}" type="pres">
      <dgm:prSet presAssocID="{01586AFD-7294-42A3-ADEB-4733C26103CD}" presName="hierRoot1" presStyleCnt="0"/>
      <dgm:spPr/>
    </dgm:pt>
    <dgm:pt modelId="{F3564C79-8665-4262-9DED-C600FE98C4D3}" type="pres">
      <dgm:prSet presAssocID="{01586AFD-7294-42A3-ADEB-4733C26103CD}" presName="composite" presStyleCnt="0"/>
      <dgm:spPr/>
    </dgm:pt>
    <dgm:pt modelId="{CB426E5B-C398-4CA9-9A34-F403713C8E4D}" type="pres">
      <dgm:prSet presAssocID="{01586AFD-7294-42A3-ADEB-4733C26103CD}" presName="background" presStyleLbl="node0" presStyleIdx="0" presStyleCnt="1"/>
      <dgm:spPr/>
    </dgm:pt>
    <dgm:pt modelId="{855AA4B3-90A8-4ED4-AA23-673EF4F48B93}" type="pres">
      <dgm:prSet presAssocID="{01586AFD-7294-42A3-ADEB-4733C26103C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7F6CB38-94D9-4F2E-9DA7-03D3AA367723}" type="pres">
      <dgm:prSet presAssocID="{01586AFD-7294-42A3-ADEB-4733C26103CD}" presName="hierChild2" presStyleCnt="0"/>
      <dgm:spPr/>
    </dgm:pt>
    <dgm:pt modelId="{EBA59355-B7EF-45ED-A9CA-D2B7D6F87AF3}" type="pres">
      <dgm:prSet presAssocID="{9B2D2919-9758-41CC-A3E9-958DEA185971}" presName="Name10" presStyleLbl="parChTrans1D2" presStyleIdx="0" presStyleCnt="2"/>
      <dgm:spPr/>
      <dgm:t>
        <a:bodyPr/>
        <a:lstStyle/>
        <a:p>
          <a:endParaRPr lang="en-GB"/>
        </a:p>
      </dgm:t>
    </dgm:pt>
    <dgm:pt modelId="{96FA5633-BEAE-4641-BEA9-7EB86A0E6C1B}" type="pres">
      <dgm:prSet presAssocID="{C260B127-89A0-48D5-A77B-78D98E56AECF}" presName="hierRoot2" presStyleCnt="0"/>
      <dgm:spPr/>
    </dgm:pt>
    <dgm:pt modelId="{23E835E7-26FA-4BC9-AD41-C4AE83AC6BA1}" type="pres">
      <dgm:prSet presAssocID="{C260B127-89A0-48D5-A77B-78D98E56AECF}" presName="composite2" presStyleCnt="0"/>
      <dgm:spPr/>
    </dgm:pt>
    <dgm:pt modelId="{75783498-94CE-41DF-B2CE-1815920D1455}" type="pres">
      <dgm:prSet presAssocID="{C260B127-89A0-48D5-A77B-78D98E56AECF}" presName="background2" presStyleLbl="node2" presStyleIdx="0" presStyleCnt="2"/>
      <dgm:spPr/>
    </dgm:pt>
    <dgm:pt modelId="{6077AC36-CE8D-419E-B478-D38E30C46B72}" type="pres">
      <dgm:prSet presAssocID="{C260B127-89A0-48D5-A77B-78D98E56AEC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D821B62-1219-42D9-9EF0-288FF0452400}" type="pres">
      <dgm:prSet presAssocID="{C260B127-89A0-48D5-A77B-78D98E56AECF}" presName="hierChild3" presStyleCnt="0"/>
      <dgm:spPr/>
    </dgm:pt>
    <dgm:pt modelId="{7C44D3C8-8679-4958-8CA6-5B30A4591FBC}" type="pres">
      <dgm:prSet presAssocID="{3957ECF2-CCB4-4BAF-8139-E270D46C6CF6}" presName="Name17" presStyleLbl="parChTrans1D3" presStyleIdx="0" presStyleCnt="3"/>
      <dgm:spPr/>
      <dgm:t>
        <a:bodyPr/>
        <a:lstStyle/>
        <a:p>
          <a:endParaRPr lang="en-GB"/>
        </a:p>
      </dgm:t>
    </dgm:pt>
    <dgm:pt modelId="{5B6E9789-78A0-44C3-A5F0-9E0342C9C3C2}" type="pres">
      <dgm:prSet presAssocID="{1AE6A03E-F0B2-442E-A3E0-8527DE6B3DE0}" presName="hierRoot3" presStyleCnt="0"/>
      <dgm:spPr/>
    </dgm:pt>
    <dgm:pt modelId="{982FAF12-5B26-4DB0-A965-4B2511E76CD2}" type="pres">
      <dgm:prSet presAssocID="{1AE6A03E-F0B2-442E-A3E0-8527DE6B3DE0}" presName="composite3" presStyleCnt="0"/>
      <dgm:spPr/>
    </dgm:pt>
    <dgm:pt modelId="{8DFE5E93-EF58-4AD4-A33A-B6B519F07FC1}" type="pres">
      <dgm:prSet presAssocID="{1AE6A03E-F0B2-442E-A3E0-8527DE6B3DE0}" presName="background3" presStyleLbl="node3" presStyleIdx="0" presStyleCnt="3"/>
      <dgm:spPr/>
    </dgm:pt>
    <dgm:pt modelId="{DE257C82-9783-4EB7-8D86-6DAE076A1A6F}" type="pres">
      <dgm:prSet presAssocID="{1AE6A03E-F0B2-442E-A3E0-8527DE6B3DE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361401D-4E5A-4EA8-8EA8-1338A2C0D60F}" type="pres">
      <dgm:prSet presAssocID="{1AE6A03E-F0B2-442E-A3E0-8527DE6B3DE0}" presName="hierChild4" presStyleCnt="0"/>
      <dgm:spPr/>
    </dgm:pt>
    <dgm:pt modelId="{CC025602-B204-4C43-B0B3-4693DCC08537}" type="pres">
      <dgm:prSet presAssocID="{697124E8-9E44-4760-A9B7-D6FE8D3D515A}" presName="Name17" presStyleLbl="parChTrans1D3" presStyleIdx="1" presStyleCnt="3"/>
      <dgm:spPr/>
      <dgm:t>
        <a:bodyPr/>
        <a:lstStyle/>
        <a:p>
          <a:endParaRPr lang="en-GB"/>
        </a:p>
      </dgm:t>
    </dgm:pt>
    <dgm:pt modelId="{3C2E202E-A5EC-4B87-A396-6FBB43F74145}" type="pres">
      <dgm:prSet presAssocID="{34031118-4CF2-40CA-80E4-053FBD7F3666}" presName="hierRoot3" presStyleCnt="0"/>
      <dgm:spPr/>
    </dgm:pt>
    <dgm:pt modelId="{9AFE339E-97FC-4F98-BC74-84FA03C6BE25}" type="pres">
      <dgm:prSet presAssocID="{34031118-4CF2-40CA-80E4-053FBD7F3666}" presName="composite3" presStyleCnt="0"/>
      <dgm:spPr/>
    </dgm:pt>
    <dgm:pt modelId="{68AB8422-F66C-4E5F-B305-943FA97FAE89}" type="pres">
      <dgm:prSet presAssocID="{34031118-4CF2-40CA-80E4-053FBD7F3666}" presName="background3" presStyleLbl="node3" presStyleIdx="1" presStyleCnt="3"/>
      <dgm:spPr/>
    </dgm:pt>
    <dgm:pt modelId="{3147788B-9049-40DB-94B4-0335A75E3337}" type="pres">
      <dgm:prSet presAssocID="{34031118-4CF2-40CA-80E4-053FBD7F3666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1C6DBC4-5F6B-4872-B423-42C1ECE96433}" type="pres">
      <dgm:prSet presAssocID="{34031118-4CF2-40CA-80E4-053FBD7F3666}" presName="hierChild4" presStyleCnt="0"/>
      <dgm:spPr/>
    </dgm:pt>
    <dgm:pt modelId="{5D4D6BD8-389A-4F18-8AC8-94A90789B402}" type="pres">
      <dgm:prSet presAssocID="{BA702801-F184-4BAE-BE40-4D457313F107}" presName="Name10" presStyleLbl="parChTrans1D2" presStyleIdx="1" presStyleCnt="2"/>
      <dgm:spPr/>
      <dgm:t>
        <a:bodyPr/>
        <a:lstStyle/>
        <a:p>
          <a:endParaRPr lang="en-GB"/>
        </a:p>
      </dgm:t>
    </dgm:pt>
    <dgm:pt modelId="{F7487421-46E8-44B9-ABF0-68A3BFA05636}" type="pres">
      <dgm:prSet presAssocID="{7E540D7B-5732-412C-82A9-CF3FBE9360E0}" presName="hierRoot2" presStyleCnt="0"/>
      <dgm:spPr/>
    </dgm:pt>
    <dgm:pt modelId="{7FE39871-0817-4726-B574-AF74D05EC3C5}" type="pres">
      <dgm:prSet presAssocID="{7E540D7B-5732-412C-82A9-CF3FBE9360E0}" presName="composite2" presStyleCnt="0"/>
      <dgm:spPr/>
    </dgm:pt>
    <dgm:pt modelId="{08DD04E4-29AD-4F03-9394-E90C6F8A8CF2}" type="pres">
      <dgm:prSet presAssocID="{7E540D7B-5732-412C-82A9-CF3FBE9360E0}" presName="background2" presStyleLbl="node2" presStyleIdx="1" presStyleCnt="2"/>
      <dgm:spPr/>
    </dgm:pt>
    <dgm:pt modelId="{1607D74D-E12B-4856-853B-7346DEF88E0D}" type="pres">
      <dgm:prSet presAssocID="{7E540D7B-5732-412C-82A9-CF3FBE9360E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D7810CA-F752-48D2-BF8B-F730A8220229}" type="pres">
      <dgm:prSet presAssocID="{7E540D7B-5732-412C-82A9-CF3FBE9360E0}" presName="hierChild3" presStyleCnt="0"/>
      <dgm:spPr/>
    </dgm:pt>
    <dgm:pt modelId="{66DA6B35-9E47-4A01-BA50-4AE20C0DD122}" type="pres">
      <dgm:prSet presAssocID="{F3F3D0C4-B0D5-4FC1-97DA-2D79DDE58251}" presName="Name17" presStyleLbl="parChTrans1D3" presStyleIdx="2" presStyleCnt="3"/>
      <dgm:spPr/>
      <dgm:t>
        <a:bodyPr/>
        <a:lstStyle/>
        <a:p>
          <a:endParaRPr lang="en-GB"/>
        </a:p>
      </dgm:t>
    </dgm:pt>
    <dgm:pt modelId="{70EA78FB-AEEF-45D6-96BB-7352ED2AC9F6}" type="pres">
      <dgm:prSet presAssocID="{1FB832F0-222C-443A-AE8B-514F88B8DBE5}" presName="hierRoot3" presStyleCnt="0"/>
      <dgm:spPr/>
    </dgm:pt>
    <dgm:pt modelId="{087F9312-344F-4599-A89A-182B51F2B65D}" type="pres">
      <dgm:prSet presAssocID="{1FB832F0-222C-443A-AE8B-514F88B8DBE5}" presName="composite3" presStyleCnt="0"/>
      <dgm:spPr/>
    </dgm:pt>
    <dgm:pt modelId="{BB77AD5C-E992-40CE-8322-11414F3B3628}" type="pres">
      <dgm:prSet presAssocID="{1FB832F0-222C-443A-AE8B-514F88B8DBE5}" presName="background3" presStyleLbl="node3" presStyleIdx="2" presStyleCnt="3"/>
      <dgm:spPr/>
    </dgm:pt>
    <dgm:pt modelId="{02173307-55BF-4855-BFD3-12A525679FB9}" type="pres">
      <dgm:prSet presAssocID="{1FB832F0-222C-443A-AE8B-514F88B8DBE5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F9633E0-E57B-44C2-AD98-0F7FB2FF29C8}" type="pres">
      <dgm:prSet presAssocID="{1FB832F0-222C-443A-AE8B-514F88B8DBE5}" presName="hierChild4" presStyleCnt="0"/>
      <dgm:spPr/>
    </dgm:pt>
  </dgm:ptLst>
  <dgm:cxnLst>
    <dgm:cxn modelId="{2DF77FD1-3C16-480F-81EA-124C64F093EC}" type="presOf" srcId="{1FB832F0-222C-443A-AE8B-514F88B8DBE5}" destId="{02173307-55BF-4855-BFD3-12A525679FB9}" srcOrd="0" destOrd="0" presId="urn:microsoft.com/office/officeart/2005/8/layout/hierarchy1"/>
    <dgm:cxn modelId="{9B35432D-BA98-492F-8202-812E2190CB61}" type="presOf" srcId="{34031118-4CF2-40CA-80E4-053FBD7F3666}" destId="{3147788B-9049-40DB-94B4-0335A75E3337}" srcOrd="0" destOrd="0" presId="urn:microsoft.com/office/officeart/2005/8/layout/hierarchy1"/>
    <dgm:cxn modelId="{CBAD7E78-F967-4DDA-8E33-EB002506A960}" type="presOf" srcId="{3957ECF2-CCB4-4BAF-8139-E270D46C6CF6}" destId="{7C44D3C8-8679-4958-8CA6-5B30A4591FBC}" srcOrd="0" destOrd="0" presId="urn:microsoft.com/office/officeart/2005/8/layout/hierarchy1"/>
    <dgm:cxn modelId="{CF3BF6FF-5264-4D24-BF64-90C7D42DA4F8}" type="presOf" srcId="{F3F3D0C4-B0D5-4FC1-97DA-2D79DDE58251}" destId="{66DA6B35-9E47-4A01-BA50-4AE20C0DD122}" srcOrd="0" destOrd="0" presId="urn:microsoft.com/office/officeart/2005/8/layout/hierarchy1"/>
    <dgm:cxn modelId="{BCE956C2-F356-4488-B7FD-0C49F3AADF58}" type="presOf" srcId="{01586AFD-7294-42A3-ADEB-4733C26103CD}" destId="{855AA4B3-90A8-4ED4-AA23-673EF4F48B93}" srcOrd="0" destOrd="0" presId="urn:microsoft.com/office/officeart/2005/8/layout/hierarchy1"/>
    <dgm:cxn modelId="{37DC66F6-D805-4C24-B48E-5C63ED92A94A}" srcId="{C260B127-89A0-48D5-A77B-78D98E56AECF}" destId="{34031118-4CF2-40CA-80E4-053FBD7F3666}" srcOrd="1" destOrd="0" parTransId="{697124E8-9E44-4760-A9B7-D6FE8D3D515A}" sibTransId="{53AC2361-C793-48F5-BE21-E8FF2B6205B2}"/>
    <dgm:cxn modelId="{4257BAE7-99B6-4E40-B97C-4E0439363790}" type="presOf" srcId="{1AE6A03E-F0B2-442E-A3E0-8527DE6B3DE0}" destId="{DE257C82-9783-4EB7-8D86-6DAE076A1A6F}" srcOrd="0" destOrd="0" presId="urn:microsoft.com/office/officeart/2005/8/layout/hierarchy1"/>
    <dgm:cxn modelId="{17D82EC7-B507-4BDB-8600-F1307F74572A}" type="presOf" srcId="{7E540D7B-5732-412C-82A9-CF3FBE9360E0}" destId="{1607D74D-E12B-4856-853B-7346DEF88E0D}" srcOrd="0" destOrd="0" presId="urn:microsoft.com/office/officeart/2005/8/layout/hierarchy1"/>
    <dgm:cxn modelId="{CF85FF67-EC87-4090-9522-57AC4671602B}" srcId="{B68D991F-16B1-4A46-9988-28CAD49A0C06}" destId="{01586AFD-7294-42A3-ADEB-4733C26103CD}" srcOrd="0" destOrd="0" parTransId="{F6710B04-3FAF-42A3-92BB-2B30218A7742}" sibTransId="{86299475-9097-43F0-ACAC-9B75133D9C05}"/>
    <dgm:cxn modelId="{FFB3F447-7BCD-4284-9B21-C1A9D3305253}" type="presOf" srcId="{BA702801-F184-4BAE-BE40-4D457313F107}" destId="{5D4D6BD8-389A-4F18-8AC8-94A90789B402}" srcOrd="0" destOrd="0" presId="urn:microsoft.com/office/officeart/2005/8/layout/hierarchy1"/>
    <dgm:cxn modelId="{26290B5A-8C10-4BA3-BB49-00CBF4AD9463}" type="presOf" srcId="{9B2D2919-9758-41CC-A3E9-958DEA185971}" destId="{EBA59355-B7EF-45ED-A9CA-D2B7D6F87AF3}" srcOrd="0" destOrd="0" presId="urn:microsoft.com/office/officeart/2005/8/layout/hierarchy1"/>
    <dgm:cxn modelId="{D7B1E588-CC40-4358-811A-E8CAFF758A7C}" srcId="{01586AFD-7294-42A3-ADEB-4733C26103CD}" destId="{7E540D7B-5732-412C-82A9-CF3FBE9360E0}" srcOrd="1" destOrd="0" parTransId="{BA702801-F184-4BAE-BE40-4D457313F107}" sibTransId="{DE6DB25C-07EB-4D45-891E-ECD66219F45C}"/>
    <dgm:cxn modelId="{5CAD5CBE-494E-4BFD-A6E9-134BAFB51A6A}" type="presOf" srcId="{697124E8-9E44-4760-A9B7-D6FE8D3D515A}" destId="{CC025602-B204-4C43-B0B3-4693DCC08537}" srcOrd="0" destOrd="0" presId="urn:microsoft.com/office/officeart/2005/8/layout/hierarchy1"/>
    <dgm:cxn modelId="{0FB85CDE-1493-4B1B-9515-3C4A6951FB08}" type="presOf" srcId="{C260B127-89A0-48D5-A77B-78D98E56AECF}" destId="{6077AC36-CE8D-419E-B478-D38E30C46B72}" srcOrd="0" destOrd="0" presId="urn:microsoft.com/office/officeart/2005/8/layout/hierarchy1"/>
    <dgm:cxn modelId="{8C13B7CE-1493-470A-ADA0-80D27CCAC576}" srcId="{C260B127-89A0-48D5-A77B-78D98E56AECF}" destId="{1AE6A03E-F0B2-442E-A3E0-8527DE6B3DE0}" srcOrd="0" destOrd="0" parTransId="{3957ECF2-CCB4-4BAF-8139-E270D46C6CF6}" sibTransId="{D1191C54-DB96-4B89-92A1-6DE91D434A05}"/>
    <dgm:cxn modelId="{E8F1F2BB-FB8E-402E-AA33-9387103D08EE}" srcId="{7E540D7B-5732-412C-82A9-CF3FBE9360E0}" destId="{1FB832F0-222C-443A-AE8B-514F88B8DBE5}" srcOrd="0" destOrd="0" parTransId="{F3F3D0C4-B0D5-4FC1-97DA-2D79DDE58251}" sibTransId="{EAA756AA-1E60-45FE-BC8E-9F4BF0CA1610}"/>
    <dgm:cxn modelId="{223F8DDA-982D-4FC0-9074-5A5030F125E6}" type="presOf" srcId="{B68D991F-16B1-4A46-9988-28CAD49A0C06}" destId="{0E288236-E1F6-4031-9633-EFCD68543CAE}" srcOrd="0" destOrd="0" presId="urn:microsoft.com/office/officeart/2005/8/layout/hierarchy1"/>
    <dgm:cxn modelId="{7CED212D-DCB0-43B3-9F2B-496D47D23B97}" srcId="{01586AFD-7294-42A3-ADEB-4733C26103CD}" destId="{C260B127-89A0-48D5-A77B-78D98E56AECF}" srcOrd="0" destOrd="0" parTransId="{9B2D2919-9758-41CC-A3E9-958DEA185971}" sibTransId="{7B4D8063-DE17-4474-94CC-691FAB5C912D}"/>
    <dgm:cxn modelId="{90A42460-0127-4270-97DE-2A85208C734E}" type="presParOf" srcId="{0E288236-E1F6-4031-9633-EFCD68543CAE}" destId="{D37C98C9-417F-4137-B882-5F937A0FF67F}" srcOrd="0" destOrd="0" presId="urn:microsoft.com/office/officeart/2005/8/layout/hierarchy1"/>
    <dgm:cxn modelId="{0BA24BB5-8E47-48C0-B0FE-1BF87997387B}" type="presParOf" srcId="{D37C98C9-417F-4137-B882-5F937A0FF67F}" destId="{F3564C79-8665-4262-9DED-C600FE98C4D3}" srcOrd="0" destOrd="0" presId="urn:microsoft.com/office/officeart/2005/8/layout/hierarchy1"/>
    <dgm:cxn modelId="{55B1827F-88EA-4513-BF9F-3E94A6C011E5}" type="presParOf" srcId="{F3564C79-8665-4262-9DED-C600FE98C4D3}" destId="{CB426E5B-C398-4CA9-9A34-F403713C8E4D}" srcOrd="0" destOrd="0" presId="urn:microsoft.com/office/officeart/2005/8/layout/hierarchy1"/>
    <dgm:cxn modelId="{5A11DE56-EA77-42E6-989F-24BE3101EC39}" type="presParOf" srcId="{F3564C79-8665-4262-9DED-C600FE98C4D3}" destId="{855AA4B3-90A8-4ED4-AA23-673EF4F48B93}" srcOrd="1" destOrd="0" presId="urn:microsoft.com/office/officeart/2005/8/layout/hierarchy1"/>
    <dgm:cxn modelId="{2EC19B82-B34F-4580-A67C-118A4DDF5DF5}" type="presParOf" srcId="{D37C98C9-417F-4137-B882-5F937A0FF67F}" destId="{D7F6CB38-94D9-4F2E-9DA7-03D3AA367723}" srcOrd="1" destOrd="0" presId="urn:microsoft.com/office/officeart/2005/8/layout/hierarchy1"/>
    <dgm:cxn modelId="{38B554A5-CBFD-4E56-9F26-D8349E402EEC}" type="presParOf" srcId="{D7F6CB38-94D9-4F2E-9DA7-03D3AA367723}" destId="{EBA59355-B7EF-45ED-A9CA-D2B7D6F87AF3}" srcOrd="0" destOrd="0" presId="urn:microsoft.com/office/officeart/2005/8/layout/hierarchy1"/>
    <dgm:cxn modelId="{679C2736-AAFB-472A-A1BE-E3EFF93C5F6F}" type="presParOf" srcId="{D7F6CB38-94D9-4F2E-9DA7-03D3AA367723}" destId="{96FA5633-BEAE-4641-BEA9-7EB86A0E6C1B}" srcOrd="1" destOrd="0" presId="urn:microsoft.com/office/officeart/2005/8/layout/hierarchy1"/>
    <dgm:cxn modelId="{7876D57A-4755-4781-A0C5-317B2F01B158}" type="presParOf" srcId="{96FA5633-BEAE-4641-BEA9-7EB86A0E6C1B}" destId="{23E835E7-26FA-4BC9-AD41-C4AE83AC6BA1}" srcOrd="0" destOrd="0" presId="urn:microsoft.com/office/officeart/2005/8/layout/hierarchy1"/>
    <dgm:cxn modelId="{D5949B9A-7448-473B-94D1-58B32FFA2149}" type="presParOf" srcId="{23E835E7-26FA-4BC9-AD41-C4AE83AC6BA1}" destId="{75783498-94CE-41DF-B2CE-1815920D1455}" srcOrd="0" destOrd="0" presId="urn:microsoft.com/office/officeart/2005/8/layout/hierarchy1"/>
    <dgm:cxn modelId="{F03E55AF-FAF9-4CE0-93A8-3338541E78B3}" type="presParOf" srcId="{23E835E7-26FA-4BC9-AD41-C4AE83AC6BA1}" destId="{6077AC36-CE8D-419E-B478-D38E30C46B72}" srcOrd="1" destOrd="0" presId="urn:microsoft.com/office/officeart/2005/8/layout/hierarchy1"/>
    <dgm:cxn modelId="{203EDC20-7AFD-43C8-96B2-5FF543F3A99A}" type="presParOf" srcId="{96FA5633-BEAE-4641-BEA9-7EB86A0E6C1B}" destId="{AD821B62-1219-42D9-9EF0-288FF0452400}" srcOrd="1" destOrd="0" presId="urn:microsoft.com/office/officeart/2005/8/layout/hierarchy1"/>
    <dgm:cxn modelId="{E32CB633-B68E-4763-9EC0-61AB6F0DB6B1}" type="presParOf" srcId="{AD821B62-1219-42D9-9EF0-288FF0452400}" destId="{7C44D3C8-8679-4958-8CA6-5B30A4591FBC}" srcOrd="0" destOrd="0" presId="urn:microsoft.com/office/officeart/2005/8/layout/hierarchy1"/>
    <dgm:cxn modelId="{12B5BD96-40D7-44BB-BC38-735A4BFF356B}" type="presParOf" srcId="{AD821B62-1219-42D9-9EF0-288FF0452400}" destId="{5B6E9789-78A0-44C3-A5F0-9E0342C9C3C2}" srcOrd="1" destOrd="0" presId="urn:microsoft.com/office/officeart/2005/8/layout/hierarchy1"/>
    <dgm:cxn modelId="{FD0E706C-130F-434E-9239-7D5BEC5BE6C5}" type="presParOf" srcId="{5B6E9789-78A0-44C3-A5F0-9E0342C9C3C2}" destId="{982FAF12-5B26-4DB0-A965-4B2511E76CD2}" srcOrd="0" destOrd="0" presId="urn:microsoft.com/office/officeart/2005/8/layout/hierarchy1"/>
    <dgm:cxn modelId="{1A820653-5E1A-4967-AC47-8A7BF18A5AA5}" type="presParOf" srcId="{982FAF12-5B26-4DB0-A965-4B2511E76CD2}" destId="{8DFE5E93-EF58-4AD4-A33A-B6B519F07FC1}" srcOrd="0" destOrd="0" presId="urn:microsoft.com/office/officeart/2005/8/layout/hierarchy1"/>
    <dgm:cxn modelId="{4F536B28-B396-46CB-9F2F-D93F782B27D6}" type="presParOf" srcId="{982FAF12-5B26-4DB0-A965-4B2511E76CD2}" destId="{DE257C82-9783-4EB7-8D86-6DAE076A1A6F}" srcOrd="1" destOrd="0" presId="urn:microsoft.com/office/officeart/2005/8/layout/hierarchy1"/>
    <dgm:cxn modelId="{FE21C133-FF2C-4BF7-8B24-4E8E5A517F60}" type="presParOf" srcId="{5B6E9789-78A0-44C3-A5F0-9E0342C9C3C2}" destId="{6361401D-4E5A-4EA8-8EA8-1338A2C0D60F}" srcOrd="1" destOrd="0" presId="urn:microsoft.com/office/officeart/2005/8/layout/hierarchy1"/>
    <dgm:cxn modelId="{ED16B6A5-9C88-4F33-9DC4-9D6D87E5E494}" type="presParOf" srcId="{AD821B62-1219-42D9-9EF0-288FF0452400}" destId="{CC025602-B204-4C43-B0B3-4693DCC08537}" srcOrd="2" destOrd="0" presId="urn:microsoft.com/office/officeart/2005/8/layout/hierarchy1"/>
    <dgm:cxn modelId="{41B7D58C-E300-4250-A29F-91C7110D2247}" type="presParOf" srcId="{AD821B62-1219-42D9-9EF0-288FF0452400}" destId="{3C2E202E-A5EC-4B87-A396-6FBB43F74145}" srcOrd="3" destOrd="0" presId="urn:microsoft.com/office/officeart/2005/8/layout/hierarchy1"/>
    <dgm:cxn modelId="{3DD3A5DD-285F-41A9-BC04-362A25E156C7}" type="presParOf" srcId="{3C2E202E-A5EC-4B87-A396-6FBB43F74145}" destId="{9AFE339E-97FC-4F98-BC74-84FA03C6BE25}" srcOrd="0" destOrd="0" presId="urn:microsoft.com/office/officeart/2005/8/layout/hierarchy1"/>
    <dgm:cxn modelId="{76AC670B-4FD0-4F34-9E60-57F856BE6B0D}" type="presParOf" srcId="{9AFE339E-97FC-4F98-BC74-84FA03C6BE25}" destId="{68AB8422-F66C-4E5F-B305-943FA97FAE89}" srcOrd="0" destOrd="0" presId="urn:microsoft.com/office/officeart/2005/8/layout/hierarchy1"/>
    <dgm:cxn modelId="{4C8BD509-1372-4858-A142-8267B84B571B}" type="presParOf" srcId="{9AFE339E-97FC-4F98-BC74-84FA03C6BE25}" destId="{3147788B-9049-40DB-94B4-0335A75E3337}" srcOrd="1" destOrd="0" presId="urn:microsoft.com/office/officeart/2005/8/layout/hierarchy1"/>
    <dgm:cxn modelId="{E0AB7B19-887C-4E38-9180-5E077A1EB44E}" type="presParOf" srcId="{3C2E202E-A5EC-4B87-A396-6FBB43F74145}" destId="{D1C6DBC4-5F6B-4872-B423-42C1ECE96433}" srcOrd="1" destOrd="0" presId="urn:microsoft.com/office/officeart/2005/8/layout/hierarchy1"/>
    <dgm:cxn modelId="{1C94EFF8-A300-497C-9D15-A22B019418BC}" type="presParOf" srcId="{D7F6CB38-94D9-4F2E-9DA7-03D3AA367723}" destId="{5D4D6BD8-389A-4F18-8AC8-94A90789B402}" srcOrd="2" destOrd="0" presId="urn:microsoft.com/office/officeart/2005/8/layout/hierarchy1"/>
    <dgm:cxn modelId="{A1DC8DD3-95B8-4B0B-8F51-B368742AD57C}" type="presParOf" srcId="{D7F6CB38-94D9-4F2E-9DA7-03D3AA367723}" destId="{F7487421-46E8-44B9-ABF0-68A3BFA05636}" srcOrd="3" destOrd="0" presId="urn:microsoft.com/office/officeart/2005/8/layout/hierarchy1"/>
    <dgm:cxn modelId="{E8169FC7-AB39-48EF-BB89-E112A763BCB0}" type="presParOf" srcId="{F7487421-46E8-44B9-ABF0-68A3BFA05636}" destId="{7FE39871-0817-4726-B574-AF74D05EC3C5}" srcOrd="0" destOrd="0" presId="urn:microsoft.com/office/officeart/2005/8/layout/hierarchy1"/>
    <dgm:cxn modelId="{D1BF2301-0B6A-4157-84E2-FFC586E314EA}" type="presParOf" srcId="{7FE39871-0817-4726-B574-AF74D05EC3C5}" destId="{08DD04E4-29AD-4F03-9394-E90C6F8A8CF2}" srcOrd="0" destOrd="0" presId="urn:microsoft.com/office/officeart/2005/8/layout/hierarchy1"/>
    <dgm:cxn modelId="{1E965EF0-721A-4438-8DAC-47F802115DD1}" type="presParOf" srcId="{7FE39871-0817-4726-B574-AF74D05EC3C5}" destId="{1607D74D-E12B-4856-853B-7346DEF88E0D}" srcOrd="1" destOrd="0" presId="urn:microsoft.com/office/officeart/2005/8/layout/hierarchy1"/>
    <dgm:cxn modelId="{C7B1747E-3561-4BD4-9C49-0EF5690AFAB6}" type="presParOf" srcId="{F7487421-46E8-44B9-ABF0-68A3BFA05636}" destId="{FD7810CA-F752-48D2-BF8B-F730A8220229}" srcOrd="1" destOrd="0" presId="urn:microsoft.com/office/officeart/2005/8/layout/hierarchy1"/>
    <dgm:cxn modelId="{320EA43F-F58A-43F7-B535-290259C95701}" type="presParOf" srcId="{FD7810CA-F752-48D2-BF8B-F730A8220229}" destId="{66DA6B35-9E47-4A01-BA50-4AE20C0DD122}" srcOrd="0" destOrd="0" presId="urn:microsoft.com/office/officeart/2005/8/layout/hierarchy1"/>
    <dgm:cxn modelId="{8A3EE725-CA67-48B2-B627-96B5428ABD8C}" type="presParOf" srcId="{FD7810CA-F752-48D2-BF8B-F730A8220229}" destId="{70EA78FB-AEEF-45D6-96BB-7352ED2AC9F6}" srcOrd="1" destOrd="0" presId="urn:microsoft.com/office/officeart/2005/8/layout/hierarchy1"/>
    <dgm:cxn modelId="{7053E40C-221F-4132-A8FF-192CD197D43C}" type="presParOf" srcId="{70EA78FB-AEEF-45D6-96BB-7352ED2AC9F6}" destId="{087F9312-344F-4599-A89A-182B51F2B65D}" srcOrd="0" destOrd="0" presId="urn:microsoft.com/office/officeart/2005/8/layout/hierarchy1"/>
    <dgm:cxn modelId="{65788330-BE7A-4C02-B53D-DECCEE14D9EE}" type="presParOf" srcId="{087F9312-344F-4599-A89A-182B51F2B65D}" destId="{BB77AD5C-E992-40CE-8322-11414F3B3628}" srcOrd="0" destOrd="0" presId="urn:microsoft.com/office/officeart/2005/8/layout/hierarchy1"/>
    <dgm:cxn modelId="{D5EB23D8-8D5B-4E18-9906-118533B4C7D6}" type="presParOf" srcId="{087F9312-344F-4599-A89A-182B51F2B65D}" destId="{02173307-55BF-4855-BFD3-12A525679FB9}" srcOrd="1" destOrd="0" presId="urn:microsoft.com/office/officeart/2005/8/layout/hierarchy1"/>
    <dgm:cxn modelId="{AFB491EE-65E0-4FE4-8BE8-BC6E388E2BF0}" type="presParOf" srcId="{70EA78FB-AEEF-45D6-96BB-7352ED2AC9F6}" destId="{CF9633E0-E57B-44C2-AD98-0F7FB2FF29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02830145 foo</a:t>
          </a:r>
          <a:endParaRPr lang="en-GB" dirty="0">
            <a:solidFill>
              <a:srgbClr val="FF0000"/>
            </a:solidFill>
          </a:endParaRPr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2138238-0E0E-473A-A083-373B3B7AF449}" type="pres">
      <dgm:prSet presAssocID="{B2BAC4B5-9D57-4A6A-802D-CEA9BA569123}" presName="hierRoot1" presStyleCnt="0"/>
      <dgm:spPr/>
    </dgm:pt>
    <dgm:pt modelId="{0B9A682E-9F86-4D40-A241-ABA0ED0BD7EB}" type="pres">
      <dgm:prSet presAssocID="{B2BAC4B5-9D57-4A6A-802D-CEA9BA569123}" presName="composite" presStyleCnt="0"/>
      <dgm:spPr/>
    </dgm:pt>
    <dgm:pt modelId="{91FF2BCC-1096-472F-AAC6-68336BF6F968}" type="pres">
      <dgm:prSet presAssocID="{B2BAC4B5-9D57-4A6A-802D-CEA9BA569123}" presName="background" presStyleLbl="node0" presStyleIdx="0" presStyleCnt="1"/>
      <dgm:spPr/>
    </dgm:pt>
    <dgm:pt modelId="{E55478EA-0715-40EB-9E35-4469E1881625}" type="pres">
      <dgm:prSet presAssocID="{B2BAC4B5-9D57-4A6A-802D-CEA9BA56912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E0A1257-8E89-4966-A13D-9BCCDA03A7DE}" type="pres">
      <dgm:prSet presAssocID="{B2BAC4B5-9D57-4A6A-802D-CEA9BA569123}" presName="hierChild2" presStyleCnt="0"/>
      <dgm:spPr/>
    </dgm:pt>
  </dgm:ptLst>
  <dgm:cxnLst>
    <dgm:cxn modelId="{A1D944E5-C9CB-4BE0-B387-61539A005BAA}" srcId="{7A1CA7FE-27D4-4694-99B9-EDA57F2588AC}" destId="{B2BAC4B5-9D57-4A6A-802D-CEA9BA569123}" srcOrd="0" destOrd="0" parTransId="{847A63C3-B282-4B80-B5CC-759B53ED8F33}" sibTransId="{D241AC88-C74C-43C7-A65E-7598C7537834}"/>
    <dgm:cxn modelId="{E93A521B-FB58-4255-BD81-9DDE26AC0E95}" type="presOf" srcId="{B2BAC4B5-9D57-4A6A-802D-CEA9BA569123}" destId="{E55478EA-0715-40EB-9E35-4469E1881625}" srcOrd="0" destOrd="0" presId="urn:microsoft.com/office/officeart/2005/8/layout/hierarchy1"/>
    <dgm:cxn modelId="{DC02AE4F-72E8-4462-A7E2-E227D8B65E00}" type="presOf" srcId="{7A1CA7FE-27D4-4694-99B9-EDA57F2588AC}" destId="{829CFED7-CAE5-4142-B366-8D9A49420E39}" srcOrd="0" destOrd="0" presId="urn:microsoft.com/office/officeart/2005/8/layout/hierarchy1"/>
    <dgm:cxn modelId="{6748E3C2-0130-4111-81E1-5621F90F6E78}" type="presParOf" srcId="{829CFED7-CAE5-4142-B366-8D9A49420E39}" destId="{82138238-0E0E-473A-A083-373B3B7AF449}" srcOrd="0" destOrd="0" presId="urn:microsoft.com/office/officeart/2005/8/layout/hierarchy1"/>
    <dgm:cxn modelId="{385D38F6-50D5-4D92-AB56-74C55FBFF797}" type="presParOf" srcId="{82138238-0E0E-473A-A083-373B3B7AF449}" destId="{0B9A682E-9F86-4D40-A241-ABA0ED0BD7EB}" srcOrd="0" destOrd="0" presId="urn:microsoft.com/office/officeart/2005/8/layout/hierarchy1"/>
    <dgm:cxn modelId="{D091CC3F-CF8D-4602-92D7-1A3E6A5A1AB3}" type="presParOf" srcId="{0B9A682E-9F86-4D40-A241-ABA0ED0BD7EB}" destId="{91FF2BCC-1096-472F-AAC6-68336BF6F968}" srcOrd="0" destOrd="0" presId="urn:microsoft.com/office/officeart/2005/8/layout/hierarchy1"/>
    <dgm:cxn modelId="{F11954BA-05C6-4216-A22F-08932B576727}" type="presParOf" srcId="{0B9A682E-9F86-4D40-A241-ABA0ED0BD7EB}" destId="{E55478EA-0715-40EB-9E35-4469E1881625}" srcOrd="1" destOrd="0" presId="urn:microsoft.com/office/officeart/2005/8/layout/hierarchy1"/>
    <dgm:cxn modelId="{E33D5968-1B5D-4DC4-AD8B-42526D38542A}" type="presParOf" srcId="{82138238-0E0E-473A-A083-373B3B7AF449}" destId="{4E0A1257-8E89-4966-A13D-9BCCDA03A7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0FBA0164</a:t>
          </a:r>
          <a:endParaRPr lang="en-GB" dirty="0">
            <a:solidFill>
              <a:srgbClr val="FF0000"/>
            </a:solidFill>
          </a:endParaRPr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025E0136 bar</a:t>
          </a:r>
          <a:endParaRPr lang="en-GB" dirty="0">
            <a:solidFill>
              <a:srgbClr val="FF0000"/>
            </a:solidFill>
          </a:endParaRPr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39E2DE2D-25AC-417A-B530-226092AAC8AB}" type="pres">
      <dgm:prSet presAssocID="{320A508C-BCB0-44CF-928E-C8655011002D}" presName="hierRoot1" presStyleCnt="0"/>
      <dgm:spPr/>
    </dgm:pt>
    <dgm:pt modelId="{D7975A8B-6B0A-42A9-8B87-46F7BCB8DEB3}" type="pres">
      <dgm:prSet presAssocID="{320A508C-BCB0-44CF-928E-C8655011002D}" presName="composite" presStyleCnt="0"/>
      <dgm:spPr/>
    </dgm:pt>
    <dgm:pt modelId="{B0D0B651-A582-41FE-BA39-5E3A362E46EB}" type="pres">
      <dgm:prSet presAssocID="{320A508C-BCB0-44CF-928E-C8655011002D}" presName="background" presStyleLbl="node0" presStyleIdx="0" presStyleCnt="1"/>
      <dgm:spPr/>
    </dgm:pt>
    <dgm:pt modelId="{8CCB1607-3679-4F1F-B635-DD398C27090A}" type="pres">
      <dgm:prSet presAssocID="{320A508C-BCB0-44CF-928E-C8655011002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E10EDD4-C417-400A-9E54-335339B78B43}" type="pres">
      <dgm:prSet presAssocID="{320A508C-BCB0-44CF-928E-C8655011002D}" presName="hierChild2" presStyleCnt="0"/>
      <dgm:spPr/>
    </dgm:pt>
    <dgm:pt modelId="{4169E25B-D5E9-4A67-9EDE-53465B28F3FF}" type="pres">
      <dgm:prSet presAssocID="{847A63C3-B282-4B80-B5CC-759B53ED8F33}" presName="Name10" presStyleLbl="parChTrans1D2" presStyleIdx="0" presStyleCnt="2"/>
      <dgm:spPr/>
      <dgm:t>
        <a:bodyPr/>
        <a:lstStyle/>
        <a:p>
          <a:endParaRPr lang="en-GB"/>
        </a:p>
      </dgm:t>
    </dgm:pt>
    <dgm:pt modelId="{15848157-9FC6-4AFA-96ED-63474646378E}" type="pres">
      <dgm:prSet presAssocID="{B2BAC4B5-9D57-4A6A-802D-CEA9BA569123}" presName="hierRoot2" presStyleCnt="0"/>
      <dgm:spPr/>
    </dgm:pt>
    <dgm:pt modelId="{E1CB2146-7325-495F-B82C-72E40A262CC1}" type="pres">
      <dgm:prSet presAssocID="{B2BAC4B5-9D57-4A6A-802D-CEA9BA569123}" presName="composite2" presStyleCnt="0"/>
      <dgm:spPr/>
    </dgm:pt>
    <dgm:pt modelId="{6EE5A34F-96EB-4885-A63C-9E93A46BCDA5}" type="pres">
      <dgm:prSet presAssocID="{B2BAC4B5-9D57-4A6A-802D-CEA9BA569123}" presName="background2" presStyleLbl="node2" presStyleIdx="0" presStyleCnt="2"/>
      <dgm:spPr/>
    </dgm:pt>
    <dgm:pt modelId="{895A29D2-434A-4E84-953A-E2516263425A}" type="pres">
      <dgm:prSet presAssocID="{B2BAC4B5-9D57-4A6A-802D-CEA9BA56912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EF64749-1C82-4AB1-BB13-4CDB5C35D5F9}" type="pres">
      <dgm:prSet presAssocID="{B2BAC4B5-9D57-4A6A-802D-CEA9BA569123}" presName="hierChild3" presStyleCnt="0"/>
      <dgm:spPr/>
    </dgm:pt>
    <dgm:pt modelId="{9D929388-D42E-4C7E-8DF1-9CF7C73F9D42}" type="pres">
      <dgm:prSet presAssocID="{1D56D6F1-0D59-48E8-8D92-3F05E2426AC8}" presName="Name10" presStyleLbl="parChTrans1D2" presStyleIdx="1" presStyleCnt="2"/>
      <dgm:spPr/>
      <dgm:t>
        <a:bodyPr/>
        <a:lstStyle/>
        <a:p>
          <a:endParaRPr lang="en-GB"/>
        </a:p>
      </dgm:t>
    </dgm:pt>
    <dgm:pt modelId="{A5BB69DA-1E13-4BC4-9648-2A39BAA7239A}" type="pres">
      <dgm:prSet presAssocID="{EBF0D515-5E70-4FBE-90AC-9E3FFE48F292}" presName="hierRoot2" presStyleCnt="0"/>
      <dgm:spPr/>
    </dgm:pt>
    <dgm:pt modelId="{049D2439-5816-466D-8CA3-8CFF6001989C}" type="pres">
      <dgm:prSet presAssocID="{EBF0D515-5E70-4FBE-90AC-9E3FFE48F292}" presName="composite2" presStyleCnt="0"/>
      <dgm:spPr/>
    </dgm:pt>
    <dgm:pt modelId="{7AEA74C3-5444-4CB8-AC3F-101BC740C3AA}" type="pres">
      <dgm:prSet presAssocID="{EBF0D515-5E70-4FBE-90AC-9E3FFE48F292}" presName="background2" presStyleLbl="node2" presStyleIdx="1" presStyleCnt="2"/>
      <dgm:spPr/>
    </dgm:pt>
    <dgm:pt modelId="{344B5737-317E-46F2-8685-35532AFF51BB}" type="pres">
      <dgm:prSet presAssocID="{EBF0D515-5E70-4FBE-90AC-9E3FFE48F29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FC5155D-BA3E-4E26-B6F8-AED913E173A3}" type="pres">
      <dgm:prSet presAssocID="{EBF0D515-5E70-4FBE-90AC-9E3FFE48F292}" presName="hierChild3" presStyleCnt="0"/>
      <dgm:spPr/>
    </dgm:pt>
  </dgm:ptLst>
  <dgm:cxnLst>
    <dgm:cxn modelId="{EF6CC062-18F3-47BE-9C68-AFE6C152BBE9}" type="presOf" srcId="{7A1CA7FE-27D4-4694-99B9-EDA57F2588AC}" destId="{829CFED7-CAE5-4142-B366-8D9A49420E39}" srcOrd="0" destOrd="0" presId="urn:microsoft.com/office/officeart/2005/8/layout/hierarchy1"/>
    <dgm:cxn modelId="{63CD8B23-B835-4C05-82A1-986FB2BD4897}" type="presOf" srcId="{320A508C-BCB0-44CF-928E-C8655011002D}" destId="{8CCB1607-3679-4F1F-B635-DD398C27090A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8BB39A73-08BD-49B1-8091-2125156B9624}" type="presOf" srcId="{847A63C3-B282-4B80-B5CC-759B53ED8F33}" destId="{4169E25B-D5E9-4A67-9EDE-53465B28F3FF}" srcOrd="0" destOrd="0" presId="urn:microsoft.com/office/officeart/2005/8/layout/hierarchy1"/>
    <dgm:cxn modelId="{A815E504-FC87-4D9A-A519-83613B691C77}" type="presOf" srcId="{1D56D6F1-0D59-48E8-8D92-3F05E2426AC8}" destId="{9D929388-D42E-4C7E-8DF1-9CF7C73F9D42}" srcOrd="0" destOrd="0" presId="urn:microsoft.com/office/officeart/2005/8/layout/hierarchy1"/>
    <dgm:cxn modelId="{8A3D0BAC-052F-4FD0-BE48-D721FDEA66B7}" srcId="{7A1CA7FE-27D4-4694-99B9-EDA57F2588AC}" destId="{320A508C-BCB0-44CF-928E-C8655011002D}" srcOrd="0" destOrd="0" parTransId="{9C9BF0BA-F804-4164-9C4A-7FFC4AFB6CBC}" sibTransId="{113E680C-E1A3-49DE-9B34-C89E68D5967B}"/>
    <dgm:cxn modelId="{7CA00662-D5F7-4710-BB4A-05E9FD5C5CD5}" type="presOf" srcId="{B2BAC4B5-9D57-4A6A-802D-CEA9BA569123}" destId="{895A29D2-434A-4E84-953A-E2516263425A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DE8F58A7-82E2-48D3-BB6B-A4C5C1D0CF13}" type="presOf" srcId="{EBF0D515-5E70-4FBE-90AC-9E3FFE48F292}" destId="{344B5737-317E-46F2-8685-35532AFF51BB}" srcOrd="0" destOrd="0" presId="urn:microsoft.com/office/officeart/2005/8/layout/hierarchy1"/>
    <dgm:cxn modelId="{F19507ED-75D6-4514-9738-26EA5882504E}" type="presParOf" srcId="{829CFED7-CAE5-4142-B366-8D9A49420E39}" destId="{39E2DE2D-25AC-417A-B530-226092AAC8AB}" srcOrd="0" destOrd="0" presId="urn:microsoft.com/office/officeart/2005/8/layout/hierarchy1"/>
    <dgm:cxn modelId="{FCFD2CD9-149A-45B8-A1C2-F7862A200BBB}" type="presParOf" srcId="{39E2DE2D-25AC-417A-B530-226092AAC8AB}" destId="{D7975A8B-6B0A-42A9-8B87-46F7BCB8DEB3}" srcOrd="0" destOrd="0" presId="urn:microsoft.com/office/officeart/2005/8/layout/hierarchy1"/>
    <dgm:cxn modelId="{4C0215B3-086D-4028-B46C-BCFC42640771}" type="presParOf" srcId="{D7975A8B-6B0A-42A9-8B87-46F7BCB8DEB3}" destId="{B0D0B651-A582-41FE-BA39-5E3A362E46EB}" srcOrd="0" destOrd="0" presId="urn:microsoft.com/office/officeart/2005/8/layout/hierarchy1"/>
    <dgm:cxn modelId="{73F4878C-B357-4115-B7DF-E127C1EDA402}" type="presParOf" srcId="{D7975A8B-6B0A-42A9-8B87-46F7BCB8DEB3}" destId="{8CCB1607-3679-4F1F-B635-DD398C27090A}" srcOrd="1" destOrd="0" presId="urn:microsoft.com/office/officeart/2005/8/layout/hierarchy1"/>
    <dgm:cxn modelId="{98ED5C40-9417-4B18-8746-4D2E5B894E6A}" type="presParOf" srcId="{39E2DE2D-25AC-417A-B530-226092AAC8AB}" destId="{4E10EDD4-C417-400A-9E54-335339B78B43}" srcOrd="1" destOrd="0" presId="urn:microsoft.com/office/officeart/2005/8/layout/hierarchy1"/>
    <dgm:cxn modelId="{A8E0D5BC-5219-4687-865D-35448C285680}" type="presParOf" srcId="{4E10EDD4-C417-400A-9E54-335339B78B43}" destId="{4169E25B-D5E9-4A67-9EDE-53465B28F3FF}" srcOrd="0" destOrd="0" presId="urn:microsoft.com/office/officeart/2005/8/layout/hierarchy1"/>
    <dgm:cxn modelId="{D718C251-07AE-420F-96B1-E21F20EA26C6}" type="presParOf" srcId="{4E10EDD4-C417-400A-9E54-335339B78B43}" destId="{15848157-9FC6-4AFA-96ED-63474646378E}" srcOrd="1" destOrd="0" presId="urn:microsoft.com/office/officeart/2005/8/layout/hierarchy1"/>
    <dgm:cxn modelId="{E4C0F60A-A08C-4768-A06F-31EAD1D65E91}" type="presParOf" srcId="{15848157-9FC6-4AFA-96ED-63474646378E}" destId="{E1CB2146-7325-495F-B82C-72E40A262CC1}" srcOrd="0" destOrd="0" presId="urn:microsoft.com/office/officeart/2005/8/layout/hierarchy1"/>
    <dgm:cxn modelId="{3784CD9E-B34C-4FCA-A3A0-F68819E8DE25}" type="presParOf" srcId="{E1CB2146-7325-495F-B82C-72E40A262CC1}" destId="{6EE5A34F-96EB-4885-A63C-9E93A46BCDA5}" srcOrd="0" destOrd="0" presId="urn:microsoft.com/office/officeart/2005/8/layout/hierarchy1"/>
    <dgm:cxn modelId="{F4E87A20-C459-4D52-8636-F1C26958C227}" type="presParOf" srcId="{E1CB2146-7325-495F-B82C-72E40A262CC1}" destId="{895A29D2-434A-4E84-953A-E2516263425A}" srcOrd="1" destOrd="0" presId="urn:microsoft.com/office/officeart/2005/8/layout/hierarchy1"/>
    <dgm:cxn modelId="{41438CF8-11A0-4CA1-BED9-E68F23105090}" type="presParOf" srcId="{15848157-9FC6-4AFA-96ED-63474646378E}" destId="{3EF64749-1C82-4AB1-BB13-4CDB5C35D5F9}" srcOrd="1" destOrd="0" presId="urn:microsoft.com/office/officeart/2005/8/layout/hierarchy1"/>
    <dgm:cxn modelId="{E443CAAC-07A2-41A5-ACA0-8199FC5723B6}" type="presParOf" srcId="{4E10EDD4-C417-400A-9E54-335339B78B43}" destId="{9D929388-D42E-4C7E-8DF1-9CF7C73F9D42}" srcOrd="2" destOrd="0" presId="urn:microsoft.com/office/officeart/2005/8/layout/hierarchy1"/>
    <dgm:cxn modelId="{E1557AAF-9346-4DF5-B076-B1A7555E9F09}" type="presParOf" srcId="{4E10EDD4-C417-400A-9E54-335339B78B43}" destId="{A5BB69DA-1E13-4BC4-9648-2A39BAA7239A}" srcOrd="3" destOrd="0" presId="urn:microsoft.com/office/officeart/2005/8/layout/hierarchy1"/>
    <dgm:cxn modelId="{BA41E8E0-9ECB-44FB-A025-33BED865B8A3}" type="presParOf" srcId="{A5BB69DA-1E13-4BC4-9648-2A39BAA7239A}" destId="{049D2439-5816-466D-8CA3-8CFF6001989C}" srcOrd="0" destOrd="0" presId="urn:microsoft.com/office/officeart/2005/8/layout/hierarchy1"/>
    <dgm:cxn modelId="{DAA88220-D20A-4682-944C-CF1A8B040B1E}" type="presParOf" srcId="{049D2439-5816-466D-8CA3-8CFF6001989C}" destId="{7AEA74C3-5444-4CB8-AC3F-101BC740C3AA}" srcOrd="0" destOrd="0" presId="urn:microsoft.com/office/officeart/2005/8/layout/hierarchy1"/>
    <dgm:cxn modelId="{C351EC21-E3AE-44D0-9DAE-F9C61EFD68D5}" type="presParOf" srcId="{049D2439-5816-466D-8CA3-8CFF6001989C}" destId="{344B5737-317E-46F2-8685-35532AFF51BB}" srcOrd="1" destOrd="0" presId="urn:microsoft.com/office/officeart/2005/8/layout/hierarchy1"/>
    <dgm:cxn modelId="{70FF86E0-6797-4C84-BEDA-271D408AD992}" type="presParOf" srcId="{A5BB69DA-1E13-4BC4-9648-2A39BAA7239A}" destId="{0FC5155D-BA3E-4E26-B6F8-AED913E173A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15C501D7</a:t>
          </a:r>
          <a:endParaRPr lang="en-GB" dirty="0">
            <a:solidFill>
              <a:srgbClr val="FF0000"/>
            </a:solidFill>
          </a:endParaRPr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0266013E </a:t>
          </a:r>
          <a:r>
            <a:rPr lang="en-GB" dirty="0" err="1" smtClean="0">
              <a:solidFill>
                <a:srgbClr val="FF0000"/>
              </a:solidFill>
            </a:rPr>
            <a:t>baz</a:t>
          </a:r>
          <a:endParaRPr lang="en-GB" dirty="0">
            <a:solidFill>
              <a:srgbClr val="FF0000"/>
            </a:solidFill>
          </a:endParaRPr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E1C9279-938C-4FD1-97DB-60E14BC1279F}" type="pres">
      <dgm:prSet presAssocID="{9D009A0F-42C9-4F5F-A6FA-4253799B9FAE}" presName="hierRoot1" presStyleCnt="0"/>
      <dgm:spPr/>
    </dgm:pt>
    <dgm:pt modelId="{DB864E47-B931-436B-80FF-E162551DAEA5}" type="pres">
      <dgm:prSet presAssocID="{9D009A0F-42C9-4F5F-A6FA-4253799B9FAE}" presName="composite" presStyleCnt="0"/>
      <dgm:spPr/>
    </dgm:pt>
    <dgm:pt modelId="{60594055-EB7B-4A06-B7E5-CF118B4A0D0F}" type="pres">
      <dgm:prSet presAssocID="{9D009A0F-42C9-4F5F-A6FA-4253799B9FAE}" presName="background" presStyleLbl="node0" presStyleIdx="0" presStyleCnt="1"/>
      <dgm:spPr/>
    </dgm:pt>
    <dgm:pt modelId="{56FD4985-7C6B-4933-B417-CE4F2AB32F62}" type="pres">
      <dgm:prSet presAssocID="{9D009A0F-42C9-4F5F-A6FA-4253799B9FA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0E2AF16-0FF8-4FB7-89FC-E210E821E017}" type="pres">
      <dgm:prSet presAssocID="{9D009A0F-42C9-4F5F-A6FA-4253799B9FAE}" presName="hierChild2" presStyleCnt="0"/>
      <dgm:spPr/>
    </dgm:pt>
    <dgm:pt modelId="{A3AFA6DF-27F4-4E30-9F55-556074DE4982}" type="pres">
      <dgm:prSet presAssocID="{9C9BF0BA-F804-4164-9C4A-7FFC4AFB6CBC}" presName="Name10" presStyleLbl="parChTrans1D2" presStyleIdx="0" presStyleCnt="2"/>
      <dgm:spPr/>
      <dgm:t>
        <a:bodyPr/>
        <a:lstStyle/>
        <a:p>
          <a:endParaRPr lang="en-GB"/>
        </a:p>
      </dgm:t>
    </dgm:pt>
    <dgm:pt modelId="{77B27761-686B-49E1-A585-2520C4D8283D}" type="pres">
      <dgm:prSet presAssocID="{320A508C-BCB0-44CF-928E-C8655011002D}" presName="hierRoot2" presStyleCnt="0"/>
      <dgm:spPr/>
    </dgm:pt>
    <dgm:pt modelId="{9C14A200-5763-4689-92CF-76F24724696F}" type="pres">
      <dgm:prSet presAssocID="{320A508C-BCB0-44CF-928E-C8655011002D}" presName="composite2" presStyleCnt="0"/>
      <dgm:spPr/>
    </dgm:pt>
    <dgm:pt modelId="{9071607A-B439-40F4-9B1C-E183B9428F34}" type="pres">
      <dgm:prSet presAssocID="{320A508C-BCB0-44CF-928E-C8655011002D}" presName="background2" presStyleLbl="node2" presStyleIdx="0" presStyleCnt="2"/>
      <dgm:spPr/>
    </dgm:pt>
    <dgm:pt modelId="{01A19BA7-6313-45D9-81C5-02C628E6C7D3}" type="pres">
      <dgm:prSet presAssocID="{320A508C-BCB0-44CF-928E-C8655011002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FB27057-FFC5-4925-8D8D-59F0C7FB1CD1}" type="pres">
      <dgm:prSet presAssocID="{320A508C-BCB0-44CF-928E-C8655011002D}" presName="hierChild3" presStyleCnt="0"/>
      <dgm:spPr/>
    </dgm:pt>
    <dgm:pt modelId="{9D27BA3D-8F51-4168-A1AB-6A36685B75DF}" type="pres">
      <dgm:prSet presAssocID="{847A63C3-B282-4B80-B5CC-759B53ED8F33}" presName="Name17" presStyleLbl="parChTrans1D3" presStyleIdx="0" presStyleCnt="2"/>
      <dgm:spPr/>
      <dgm:t>
        <a:bodyPr/>
        <a:lstStyle/>
        <a:p>
          <a:endParaRPr lang="en-GB"/>
        </a:p>
      </dgm:t>
    </dgm:pt>
    <dgm:pt modelId="{4AEB5F76-62AF-4214-9D28-22C4A8378A9C}" type="pres">
      <dgm:prSet presAssocID="{B2BAC4B5-9D57-4A6A-802D-CEA9BA569123}" presName="hierRoot3" presStyleCnt="0"/>
      <dgm:spPr/>
    </dgm:pt>
    <dgm:pt modelId="{15819E11-DFE5-477E-905B-3CD535DD20AB}" type="pres">
      <dgm:prSet presAssocID="{B2BAC4B5-9D57-4A6A-802D-CEA9BA569123}" presName="composite3" presStyleCnt="0"/>
      <dgm:spPr/>
    </dgm:pt>
    <dgm:pt modelId="{08C236AF-942C-49F9-A4F4-624E29670815}" type="pres">
      <dgm:prSet presAssocID="{B2BAC4B5-9D57-4A6A-802D-CEA9BA569123}" presName="background3" presStyleLbl="node3" presStyleIdx="0" presStyleCnt="2"/>
      <dgm:spPr/>
    </dgm:pt>
    <dgm:pt modelId="{DCE79503-D4A4-42F1-AD92-31243CD193CE}" type="pres">
      <dgm:prSet presAssocID="{B2BAC4B5-9D57-4A6A-802D-CEA9BA569123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6C862F3-AE9F-42A2-8B57-E18A9C8DB594}" type="pres">
      <dgm:prSet presAssocID="{B2BAC4B5-9D57-4A6A-802D-CEA9BA569123}" presName="hierChild4" presStyleCnt="0"/>
      <dgm:spPr/>
    </dgm:pt>
    <dgm:pt modelId="{EA58212A-B0A5-4038-A1EE-31C98B45827D}" type="pres">
      <dgm:prSet presAssocID="{1D56D6F1-0D59-48E8-8D92-3F05E2426AC8}" presName="Name17" presStyleLbl="parChTrans1D3" presStyleIdx="1" presStyleCnt="2"/>
      <dgm:spPr/>
      <dgm:t>
        <a:bodyPr/>
        <a:lstStyle/>
        <a:p>
          <a:endParaRPr lang="en-GB"/>
        </a:p>
      </dgm:t>
    </dgm:pt>
    <dgm:pt modelId="{191AA4AC-53CB-4A27-8407-63F26B30738E}" type="pres">
      <dgm:prSet presAssocID="{EBF0D515-5E70-4FBE-90AC-9E3FFE48F292}" presName="hierRoot3" presStyleCnt="0"/>
      <dgm:spPr/>
    </dgm:pt>
    <dgm:pt modelId="{88876AB0-CCB4-4972-9DDE-A7E0E0310723}" type="pres">
      <dgm:prSet presAssocID="{EBF0D515-5E70-4FBE-90AC-9E3FFE48F292}" presName="composite3" presStyleCnt="0"/>
      <dgm:spPr/>
    </dgm:pt>
    <dgm:pt modelId="{90DFB5B4-DD86-4936-B2B0-16342B54D396}" type="pres">
      <dgm:prSet presAssocID="{EBF0D515-5E70-4FBE-90AC-9E3FFE48F292}" presName="background3" presStyleLbl="node3" presStyleIdx="1" presStyleCnt="2"/>
      <dgm:spPr/>
    </dgm:pt>
    <dgm:pt modelId="{3C0A6E38-DC46-4004-AFA6-E5AE27845CBB}" type="pres">
      <dgm:prSet presAssocID="{EBF0D515-5E70-4FBE-90AC-9E3FFE48F292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69C18BE-12F7-408E-9351-2445BB5FEBB1}" type="pres">
      <dgm:prSet presAssocID="{EBF0D515-5E70-4FBE-90AC-9E3FFE48F292}" presName="hierChild4" presStyleCnt="0"/>
      <dgm:spPr/>
    </dgm:pt>
    <dgm:pt modelId="{488E68B5-FC11-4557-B637-74F3568A94BA}" type="pres">
      <dgm:prSet presAssocID="{A3806A18-677C-488B-BF4C-A0D2F65269BA}" presName="Name10" presStyleLbl="parChTrans1D2" presStyleIdx="1" presStyleCnt="2"/>
      <dgm:spPr/>
      <dgm:t>
        <a:bodyPr/>
        <a:lstStyle/>
        <a:p>
          <a:endParaRPr lang="en-GB"/>
        </a:p>
      </dgm:t>
    </dgm:pt>
    <dgm:pt modelId="{3281E529-8057-4CDC-B2F5-B0EF0793970D}" type="pres">
      <dgm:prSet presAssocID="{EB537B2E-B039-4F46-9139-CE8369283467}" presName="hierRoot2" presStyleCnt="0"/>
      <dgm:spPr/>
    </dgm:pt>
    <dgm:pt modelId="{D8F337CC-6D14-47BF-9E35-7117F0BC5430}" type="pres">
      <dgm:prSet presAssocID="{EB537B2E-B039-4F46-9139-CE8369283467}" presName="composite2" presStyleCnt="0"/>
      <dgm:spPr/>
    </dgm:pt>
    <dgm:pt modelId="{BF8AA37B-1D07-4089-8A57-63B827984790}" type="pres">
      <dgm:prSet presAssocID="{EB537B2E-B039-4F46-9139-CE8369283467}" presName="background2" presStyleLbl="node2" presStyleIdx="1" presStyleCnt="2"/>
      <dgm:spPr/>
    </dgm:pt>
    <dgm:pt modelId="{456D81CA-D65B-4452-8ACD-135FF3F9DA5D}" type="pres">
      <dgm:prSet presAssocID="{EB537B2E-B039-4F46-9139-CE836928346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F5E6A1A-B37A-44C9-A3AD-10387F20E71F}" type="pres">
      <dgm:prSet presAssocID="{EB537B2E-B039-4F46-9139-CE8369283467}" presName="hierChild3" presStyleCnt="0"/>
      <dgm:spPr/>
    </dgm:pt>
  </dgm:ptLst>
  <dgm:cxnLst>
    <dgm:cxn modelId="{51991DAC-66D6-43FB-911F-93444CC2ABBD}" type="presOf" srcId="{EB537B2E-B039-4F46-9139-CE8369283467}" destId="{456D81CA-D65B-4452-8ACD-135FF3F9DA5D}" srcOrd="0" destOrd="0" presId="urn:microsoft.com/office/officeart/2005/8/layout/hierarchy1"/>
    <dgm:cxn modelId="{35B93A7A-3314-4E6D-ADF8-4ACF3BFCB487}" type="presOf" srcId="{9D009A0F-42C9-4F5F-A6FA-4253799B9FAE}" destId="{56FD4985-7C6B-4933-B417-CE4F2AB32F62}" srcOrd="0" destOrd="0" presId="urn:microsoft.com/office/officeart/2005/8/layout/hierarchy1"/>
    <dgm:cxn modelId="{948D8BE0-F4D2-4259-8F39-CB7832C8EAC4}" type="presOf" srcId="{A3806A18-677C-488B-BF4C-A0D2F65269BA}" destId="{488E68B5-FC11-4557-B637-74F3568A94BA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79ECD9A1-9845-41F3-B2A6-4CBC874EC0B7}" type="presOf" srcId="{320A508C-BCB0-44CF-928E-C8655011002D}" destId="{01A19BA7-6313-45D9-81C5-02C628E6C7D3}" srcOrd="0" destOrd="0" presId="urn:microsoft.com/office/officeart/2005/8/layout/hierarchy1"/>
    <dgm:cxn modelId="{F9A2E211-FB69-4628-833E-19A4D0563610}" type="presOf" srcId="{1D56D6F1-0D59-48E8-8D92-3F05E2426AC8}" destId="{EA58212A-B0A5-4038-A1EE-31C98B45827D}" srcOrd="0" destOrd="0" presId="urn:microsoft.com/office/officeart/2005/8/layout/hierarchy1"/>
    <dgm:cxn modelId="{1E484710-A034-4B26-B77D-2CBAE5CF2DD0}" srcId="{9D009A0F-42C9-4F5F-A6FA-4253799B9FAE}" destId="{EB537B2E-B039-4F46-9139-CE8369283467}" srcOrd="1" destOrd="0" parTransId="{A3806A18-677C-488B-BF4C-A0D2F65269BA}" sibTransId="{A3E18833-4F4E-41B0-9381-41D27C59429B}"/>
    <dgm:cxn modelId="{A5105A01-E610-405F-8B65-D1F91134080F}" type="presOf" srcId="{EBF0D515-5E70-4FBE-90AC-9E3FFE48F292}" destId="{3C0A6E38-DC46-4004-AFA6-E5AE27845CBB}" srcOrd="0" destOrd="0" presId="urn:microsoft.com/office/officeart/2005/8/layout/hierarchy1"/>
    <dgm:cxn modelId="{BC2C9D36-E266-4AC8-B68E-B053D7C5970B}" type="presOf" srcId="{7A1CA7FE-27D4-4694-99B9-EDA57F2588AC}" destId="{829CFED7-CAE5-4142-B366-8D9A49420E39}" srcOrd="0" destOrd="0" presId="urn:microsoft.com/office/officeart/2005/8/layout/hierarchy1"/>
    <dgm:cxn modelId="{A5DA2085-ABAF-43D9-82CF-69CBF1776E1A}" srcId="{7A1CA7FE-27D4-4694-99B9-EDA57F2588AC}" destId="{9D009A0F-42C9-4F5F-A6FA-4253799B9FAE}" srcOrd="0" destOrd="0" parTransId="{433DADD9-F1AC-4EEC-9A98-F0699736342B}" sibTransId="{7CFCFBBD-DE29-4FEE-B63A-6185D2A850BF}"/>
    <dgm:cxn modelId="{95CF42A4-6D34-479A-8417-2BA17B64ECF9}" type="presOf" srcId="{B2BAC4B5-9D57-4A6A-802D-CEA9BA569123}" destId="{DCE79503-D4A4-42F1-AD92-31243CD193CE}" srcOrd="0" destOrd="0" presId="urn:microsoft.com/office/officeart/2005/8/layout/hierarchy1"/>
    <dgm:cxn modelId="{8436402D-FE0F-4847-A4A5-6C6949DC9EC5}" type="presOf" srcId="{847A63C3-B282-4B80-B5CC-759B53ED8F33}" destId="{9D27BA3D-8F51-4168-A1AB-6A36685B75DF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90768635-CB78-4605-95C1-2CCD23835768}" type="presOf" srcId="{9C9BF0BA-F804-4164-9C4A-7FFC4AFB6CBC}" destId="{A3AFA6DF-27F4-4E30-9F55-556074DE4982}" srcOrd="0" destOrd="0" presId="urn:microsoft.com/office/officeart/2005/8/layout/hierarchy1"/>
    <dgm:cxn modelId="{C57AC73C-E3D9-49B2-AF21-2FFCA6FF392E}" type="presParOf" srcId="{829CFED7-CAE5-4142-B366-8D9A49420E39}" destId="{8E1C9279-938C-4FD1-97DB-60E14BC1279F}" srcOrd="0" destOrd="0" presId="urn:microsoft.com/office/officeart/2005/8/layout/hierarchy1"/>
    <dgm:cxn modelId="{82DFC264-0A8F-4B8A-9F3D-876B15716A61}" type="presParOf" srcId="{8E1C9279-938C-4FD1-97DB-60E14BC1279F}" destId="{DB864E47-B931-436B-80FF-E162551DAEA5}" srcOrd="0" destOrd="0" presId="urn:microsoft.com/office/officeart/2005/8/layout/hierarchy1"/>
    <dgm:cxn modelId="{8DBA08FA-9270-41F3-93D6-D9B781234A31}" type="presParOf" srcId="{DB864E47-B931-436B-80FF-E162551DAEA5}" destId="{60594055-EB7B-4A06-B7E5-CF118B4A0D0F}" srcOrd="0" destOrd="0" presId="urn:microsoft.com/office/officeart/2005/8/layout/hierarchy1"/>
    <dgm:cxn modelId="{AD99A7AC-3ACF-4D58-9B30-6B7B1C91E3ED}" type="presParOf" srcId="{DB864E47-B931-436B-80FF-E162551DAEA5}" destId="{56FD4985-7C6B-4933-B417-CE4F2AB32F62}" srcOrd="1" destOrd="0" presId="urn:microsoft.com/office/officeart/2005/8/layout/hierarchy1"/>
    <dgm:cxn modelId="{5A78425A-31E2-432D-BA18-2EA4D528EA44}" type="presParOf" srcId="{8E1C9279-938C-4FD1-97DB-60E14BC1279F}" destId="{50E2AF16-0FF8-4FB7-89FC-E210E821E017}" srcOrd="1" destOrd="0" presId="urn:microsoft.com/office/officeart/2005/8/layout/hierarchy1"/>
    <dgm:cxn modelId="{159F4100-21ED-4116-AC4A-5DF5DD80A2E5}" type="presParOf" srcId="{50E2AF16-0FF8-4FB7-89FC-E210E821E017}" destId="{A3AFA6DF-27F4-4E30-9F55-556074DE4982}" srcOrd="0" destOrd="0" presId="urn:microsoft.com/office/officeart/2005/8/layout/hierarchy1"/>
    <dgm:cxn modelId="{A979C9EC-0139-4973-A9BA-FD3426074441}" type="presParOf" srcId="{50E2AF16-0FF8-4FB7-89FC-E210E821E017}" destId="{77B27761-686B-49E1-A585-2520C4D8283D}" srcOrd="1" destOrd="0" presId="urn:microsoft.com/office/officeart/2005/8/layout/hierarchy1"/>
    <dgm:cxn modelId="{5064FB34-46B9-4890-9F99-C3292164C4F8}" type="presParOf" srcId="{77B27761-686B-49E1-A585-2520C4D8283D}" destId="{9C14A200-5763-4689-92CF-76F24724696F}" srcOrd="0" destOrd="0" presId="urn:microsoft.com/office/officeart/2005/8/layout/hierarchy1"/>
    <dgm:cxn modelId="{780BF21C-FB9A-4159-BB50-4B92C9DD7BE6}" type="presParOf" srcId="{9C14A200-5763-4689-92CF-76F24724696F}" destId="{9071607A-B439-40F4-9B1C-E183B9428F34}" srcOrd="0" destOrd="0" presId="urn:microsoft.com/office/officeart/2005/8/layout/hierarchy1"/>
    <dgm:cxn modelId="{5AE6F8FE-0FBA-4EB0-A4D3-3ADD6466C6D4}" type="presParOf" srcId="{9C14A200-5763-4689-92CF-76F24724696F}" destId="{01A19BA7-6313-45D9-81C5-02C628E6C7D3}" srcOrd="1" destOrd="0" presId="urn:microsoft.com/office/officeart/2005/8/layout/hierarchy1"/>
    <dgm:cxn modelId="{CA7B1F81-6E5D-41E0-9414-F656EB0851F7}" type="presParOf" srcId="{77B27761-686B-49E1-A585-2520C4D8283D}" destId="{BFB27057-FFC5-4925-8D8D-59F0C7FB1CD1}" srcOrd="1" destOrd="0" presId="urn:microsoft.com/office/officeart/2005/8/layout/hierarchy1"/>
    <dgm:cxn modelId="{96FA3CB7-9B15-456C-BEDC-79479ACD25BC}" type="presParOf" srcId="{BFB27057-FFC5-4925-8D8D-59F0C7FB1CD1}" destId="{9D27BA3D-8F51-4168-A1AB-6A36685B75DF}" srcOrd="0" destOrd="0" presId="urn:microsoft.com/office/officeart/2005/8/layout/hierarchy1"/>
    <dgm:cxn modelId="{D3107D6F-CFE5-4281-9B83-4870A3995D03}" type="presParOf" srcId="{BFB27057-FFC5-4925-8D8D-59F0C7FB1CD1}" destId="{4AEB5F76-62AF-4214-9D28-22C4A8378A9C}" srcOrd="1" destOrd="0" presId="urn:microsoft.com/office/officeart/2005/8/layout/hierarchy1"/>
    <dgm:cxn modelId="{F93616C5-8C11-42B7-AF65-8E9116EB61FE}" type="presParOf" srcId="{4AEB5F76-62AF-4214-9D28-22C4A8378A9C}" destId="{15819E11-DFE5-477E-905B-3CD535DD20AB}" srcOrd="0" destOrd="0" presId="urn:microsoft.com/office/officeart/2005/8/layout/hierarchy1"/>
    <dgm:cxn modelId="{CCE7AD84-FFE3-417E-9783-F0E4426FE494}" type="presParOf" srcId="{15819E11-DFE5-477E-905B-3CD535DD20AB}" destId="{08C236AF-942C-49F9-A4F4-624E29670815}" srcOrd="0" destOrd="0" presId="urn:microsoft.com/office/officeart/2005/8/layout/hierarchy1"/>
    <dgm:cxn modelId="{0EE2BB36-58EC-495E-855C-FE9FE5C98E2F}" type="presParOf" srcId="{15819E11-DFE5-477E-905B-3CD535DD20AB}" destId="{DCE79503-D4A4-42F1-AD92-31243CD193CE}" srcOrd="1" destOrd="0" presId="urn:microsoft.com/office/officeart/2005/8/layout/hierarchy1"/>
    <dgm:cxn modelId="{3FF5D0B5-BB92-4D88-A6D5-3F27E8E8BF2A}" type="presParOf" srcId="{4AEB5F76-62AF-4214-9D28-22C4A8378A9C}" destId="{C6C862F3-AE9F-42A2-8B57-E18A9C8DB594}" srcOrd="1" destOrd="0" presId="urn:microsoft.com/office/officeart/2005/8/layout/hierarchy1"/>
    <dgm:cxn modelId="{5C3CFAA6-A1B0-4015-B91D-96877DCA8044}" type="presParOf" srcId="{BFB27057-FFC5-4925-8D8D-59F0C7FB1CD1}" destId="{EA58212A-B0A5-4038-A1EE-31C98B45827D}" srcOrd="2" destOrd="0" presId="urn:microsoft.com/office/officeart/2005/8/layout/hierarchy1"/>
    <dgm:cxn modelId="{B3E130E6-A890-4047-A59B-152D04B8722C}" type="presParOf" srcId="{BFB27057-FFC5-4925-8D8D-59F0C7FB1CD1}" destId="{191AA4AC-53CB-4A27-8407-63F26B30738E}" srcOrd="3" destOrd="0" presId="urn:microsoft.com/office/officeart/2005/8/layout/hierarchy1"/>
    <dgm:cxn modelId="{F70A9AA1-0DE6-459A-92D7-AE30CBD4235F}" type="presParOf" srcId="{191AA4AC-53CB-4A27-8407-63F26B30738E}" destId="{88876AB0-CCB4-4972-9DDE-A7E0E0310723}" srcOrd="0" destOrd="0" presId="urn:microsoft.com/office/officeart/2005/8/layout/hierarchy1"/>
    <dgm:cxn modelId="{33585E85-1AF3-4DD0-A091-46B02CBA4472}" type="presParOf" srcId="{88876AB0-CCB4-4972-9DDE-A7E0E0310723}" destId="{90DFB5B4-DD86-4936-B2B0-16342B54D396}" srcOrd="0" destOrd="0" presId="urn:microsoft.com/office/officeart/2005/8/layout/hierarchy1"/>
    <dgm:cxn modelId="{32D0FC6E-C06D-4458-B6A2-E722C56F5E5C}" type="presParOf" srcId="{88876AB0-CCB4-4972-9DDE-A7E0E0310723}" destId="{3C0A6E38-DC46-4004-AFA6-E5AE27845CBB}" srcOrd="1" destOrd="0" presId="urn:microsoft.com/office/officeart/2005/8/layout/hierarchy1"/>
    <dgm:cxn modelId="{356A8883-B266-40C8-9ADF-523FBBB41C3D}" type="presParOf" srcId="{191AA4AC-53CB-4A27-8407-63F26B30738E}" destId="{069C18BE-12F7-408E-9351-2445BB5FEBB1}" srcOrd="1" destOrd="0" presId="urn:microsoft.com/office/officeart/2005/8/layout/hierarchy1"/>
    <dgm:cxn modelId="{5B5899DB-75A9-4AC6-A055-432F781BEC5F}" type="presParOf" srcId="{50E2AF16-0FF8-4FB7-89FC-E210E821E017}" destId="{488E68B5-FC11-4557-B637-74F3568A94BA}" srcOrd="2" destOrd="0" presId="urn:microsoft.com/office/officeart/2005/8/layout/hierarchy1"/>
    <dgm:cxn modelId="{F6CFC4FE-43F0-447F-8EBD-4C6C1CDACF6B}" type="presParOf" srcId="{50E2AF16-0FF8-4FB7-89FC-E210E821E017}" destId="{3281E529-8057-4CDC-B2F5-B0EF0793970D}" srcOrd="3" destOrd="0" presId="urn:microsoft.com/office/officeart/2005/8/layout/hierarchy1"/>
    <dgm:cxn modelId="{B7516625-9BF3-4460-87A1-A73A35C82D14}" type="presParOf" srcId="{3281E529-8057-4CDC-B2F5-B0EF0793970D}" destId="{D8F337CC-6D14-47BF-9E35-7117F0BC5430}" srcOrd="0" destOrd="0" presId="urn:microsoft.com/office/officeart/2005/8/layout/hierarchy1"/>
    <dgm:cxn modelId="{84FD2838-2B13-4B6A-A30E-B9ED8A8A284D}" type="presParOf" srcId="{D8F337CC-6D14-47BF-9E35-7117F0BC5430}" destId="{BF8AA37B-1D07-4089-8A57-63B827984790}" srcOrd="0" destOrd="0" presId="urn:microsoft.com/office/officeart/2005/8/layout/hierarchy1"/>
    <dgm:cxn modelId="{CFC51461-B7AC-427A-BB13-AFF6405E1524}" type="presParOf" srcId="{D8F337CC-6D14-47BF-9E35-7117F0BC5430}" destId="{456D81CA-D65B-4452-8ACD-135FF3F9DA5D}" srcOrd="1" destOrd="0" presId="urn:microsoft.com/office/officeart/2005/8/layout/hierarchy1"/>
    <dgm:cxn modelId="{51E7DC59-8B47-479A-A8A3-960B919752B8}" type="presParOf" srcId="{3281E529-8057-4CDC-B2F5-B0EF0793970D}" destId="{EF5E6A1A-B37A-44C9-A3AD-10387F20E7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195A0261</a:t>
          </a:r>
          <a:endParaRPr lang="en-GB" dirty="0">
            <a:solidFill>
              <a:srgbClr val="FF0000"/>
            </a:solidFill>
          </a:endParaRPr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0FB00171</a:t>
          </a:r>
          <a:endParaRPr lang="en-GB" dirty="0">
            <a:solidFill>
              <a:srgbClr val="FF0000"/>
            </a:solidFill>
          </a:endParaRPr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042101A2 </a:t>
          </a:r>
          <a:r>
            <a:rPr lang="en-GB" dirty="0" err="1" smtClean="0">
              <a:solidFill>
                <a:srgbClr val="FF0000"/>
              </a:solidFill>
            </a:rPr>
            <a:t>fred</a:t>
          </a:r>
          <a:endParaRPr lang="en-GB" dirty="0">
            <a:solidFill>
              <a:srgbClr val="FF0000"/>
            </a:solidFill>
          </a:endParaRPr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E1C9279-938C-4FD1-97DB-60E14BC1279F}" type="pres">
      <dgm:prSet presAssocID="{9D009A0F-42C9-4F5F-A6FA-4253799B9FAE}" presName="hierRoot1" presStyleCnt="0"/>
      <dgm:spPr/>
    </dgm:pt>
    <dgm:pt modelId="{DB864E47-B931-436B-80FF-E162551DAEA5}" type="pres">
      <dgm:prSet presAssocID="{9D009A0F-42C9-4F5F-A6FA-4253799B9FAE}" presName="composite" presStyleCnt="0"/>
      <dgm:spPr/>
    </dgm:pt>
    <dgm:pt modelId="{60594055-EB7B-4A06-B7E5-CF118B4A0D0F}" type="pres">
      <dgm:prSet presAssocID="{9D009A0F-42C9-4F5F-A6FA-4253799B9FAE}" presName="background" presStyleLbl="node0" presStyleIdx="0" presStyleCnt="1"/>
      <dgm:spPr/>
    </dgm:pt>
    <dgm:pt modelId="{56FD4985-7C6B-4933-B417-CE4F2AB32F62}" type="pres">
      <dgm:prSet presAssocID="{9D009A0F-42C9-4F5F-A6FA-4253799B9FA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0E2AF16-0FF8-4FB7-89FC-E210E821E017}" type="pres">
      <dgm:prSet presAssocID="{9D009A0F-42C9-4F5F-A6FA-4253799B9FAE}" presName="hierChild2" presStyleCnt="0"/>
      <dgm:spPr/>
    </dgm:pt>
    <dgm:pt modelId="{A3AFA6DF-27F4-4E30-9F55-556074DE4982}" type="pres">
      <dgm:prSet presAssocID="{9C9BF0BA-F804-4164-9C4A-7FFC4AFB6CBC}" presName="Name10" presStyleLbl="parChTrans1D2" presStyleIdx="0" presStyleCnt="2"/>
      <dgm:spPr/>
      <dgm:t>
        <a:bodyPr/>
        <a:lstStyle/>
        <a:p>
          <a:endParaRPr lang="en-GB"/>
        </a:p>
      </dgm:t>
    </dgm:pt>
    <dgm:pt modelId="{77B27761-686B-49E1-A585-2520C4D8283D}" type="pres">
      <dgm:prSet presAssocID="{320A508C-BCB0-44CF-928E-C8655011002D}" presName="hierRoot2" presStyleCnt="0"/>
      <dgm:spPr/>
    </dgm:pt>
    <dgm:pt modelId="{9C14A200-5763-4689-92CF-76F24724696F}" type="pres">
      <dgm:prSet presAssocID="{320A508C-BCB0-44CF-928E-C8655011002D}" presName="composite2" presStyleCnt="0"/>
      <dgm:spPr/>
    </dgm:pt>
    <dgm:pt modelId="{9071607A-B439-40F4-9B1C-E183B9428F34}" type="pres">
      <dgm:prSet presAssocID="{320A508C-BCB0-44CF-928E-C8655011002D}" presName="background2" presStyleLbl="node2" presStyleIdx="0" presStyleCnt="2"/>
      <dgm:spPr/>
    </dgm:pt>
    <dgm:pt modelId="{01A19BA7-6313-45D9-81C5-02C628E6C7D3}" type="pres">
      <dgm:prSet presAssocID="{320A508C-BCB0-44CF-928E-C8655011002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FB27057-FFC5-4925-8D8D-59F0C7FB1CD1}" type="pres">
      <dgm:prSet presAssocID="{320A508C-BCB0-44CF-928E-C8655011002D}" presName="hierChild3" presStyleCnt="0"/>
      <dgm:spPr/>
    </dgm:pt>
    <dgm:pt modelId="{9D27BA3D-8F51-4168-A1AB-6A36685B75DF}" type="pres">
      <dgm:prSet presAssocID="{847A63C3-B282-4B80-B5CC-759B53ED8F33}" presName="Name17" presStyleLbl="parChTrans1D3" presStyleIdx="0" presStyleCnt="4"/>
      <dgm:spPr/>
      <dgm:t>
        <a:bodyPr/>
        <a:lstStyle/>
        <a:p>
          <a:endParaRPr lang="en-GB"/>
        </a:p>
      </dgm:t>
    </dgm:pt>
    <dgm:pt modelId="{4AEB5F76-62AF-4214-9D28-22C4A8378A9C}" type="pres">
      <dgm:prSet presAssocID="{B2BAC4B5-9D57-4A6A-802D-CEA9BA569123}" presName="hierRoot3" presStyleCnt="0"/>
      <dgm:spPr/>
    </dgm:pt>
    <dgm:pt modelId="{15819E11-DFE5-477E-905B-3CD535DD20AB}" type="pres">
      <dgm:prSet presAssocID="{B2BAC4B5-9D57-4A6A-802D-CEA9BA569123}" presName="composite3" presStyleCnt="0"/>
      <dgm:spPr/>
    </dgm:pt>
    <dgm:pt modelId="{08C236AF-942C-49F9-A4F4-624E29670815}" type="pres">
      <dgm:prSet presAssocID="{B2BAC4B5-9D57-4A6A-802D-CEA9BA569123}" presName="background3" presStyleLbl="node3" presStyleIdx="0" presStyleCnt="4"/>
      <dgm:spPr/>
    </dgm:pt>
    <dgm:pt modelId="{DCE79503-D4A4-42F1-AD92-31243CD193CE}" type="pres">
      <dgm:prSet presAssocID="{B2BAC4B5-9D57-4A6A-802D-CEA9BA569123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6C862F3-AE9F-42A2-8B57-E18A9C8DB594}" type="pres">
      <dgm:prSet presAssocID="{B2BAC4B5-9D57-4A6A-802D-CEA9BA569123}" presName="hierChild4" presStyleCnt="0"/>
      <dgm:spPr/>
    </dgm:pt>
    <dgm:pt modelId="{EA58212A-B0A5-4038-A1EE-31C98B45827D}" type="pres">
      <dgm:prSet presAssocID="{1D56D6F1-0D59-48E8-8D92-3F05E2426AC8}" presName="Name17" presStyleLbl="parChTrans1D3" presStyleIdx="1" presStyleCnt="4"/>
      <dgm:spPr/>
      <dgm:t>
        <a:bodyPr/>
        <a:lstStyle/>
        <a:p>
          <a:endParaRPr lang="en-GB"/>
        </a:p>
      </dgm:t>
    </dgm:pt>
    <dgm:pt modelId="{191AA4AC-53CB-4A27-8407-63F26B30738E}" type="pres">
      <dgm:prSet presAssocID="{EBF0D515-5E70-4FBE-90AC-9E3FFE48F292}" presName="hierRoot3" presStyleCnt="0"/>
      <dgm:spPr/>
    </dgm:pt>
    <dgm:pt modelId="{88876AB0-CCB4-4972-9DDE-A7E0E0310723}" type="pres">
      <dgm:prSet presAssocID="{EBF0D515-5E70-4FBE-90AC-9E3FFE48F292}" presName="composite3" presStyleCnt="0"/>
      <dgm:spPr/>
    </dgm:pt>
    <dgm:pt modelId="{90DFB5B4-DD86-4936-B2B0-16342B54D396}" type="pres">
      <dgm:prSet presAssocID="{EBF0D515-5E70-4FBE-90AC-9E3FFE48F292}" presName="background3" presStyleLbl="node3" presStyleIdx="1" presStyleCnt="4"/>
      <dgm:spPr/>
    </dgm:pt>
    <dgm:pt modelId="{3C0A6E38-DC46-4004-AFA6-E5AE27845CBB}" type="pres">
      <dgm:prSet presAssocID="{EBF0D515-5E70-4FBE-90AC-9E3FFE48F292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69C18BE-12F7-408E-9351-2445BB5FEBB1}" type="pres">
      <dgm:prSet presAssocID="{EBF0D515-5E70-4FBE-90AC-9E3FFE48F292}" presName="hierChild4" presStyleCnt="0"/>
      <dgm:spPr/>
    </dgm:pt>
    <dgm:pt modelId="{0EE16632-8B8A-4E8E-AA3B-78E06591A2B3}" type="pres">
      <dgm:prSet presAssocID="{0B927CED-2C98-48A7-B0C9-2547C3D0BEA5}" presName="Name10" presStyleLbl="parChTrans1D2" presStyleIdx="1" presStyleCnt="2"/>
      <dgm:spPr/>
      <dgm:t>
        <a:bodyPr/>
        <a:lstStyle/>
        <a:p>
          <a:endParaRPr lang="en-GB"/>
        </a:p>
      </dgm:t>
    </dgm:pt>
    <dgm:pt modelId="{A56177A0-0090-49E3-B527-4905D2CD4736}" type="pres">
      <dgm:prSet presAssocID="{4B2B98F2-E794-4D64-B8D7-4554A16724B0}" presName="hierRoot2" presStyleCnt="0"/>
      <dgm:spPr/>
    </dgm:pt>
    <dgm:pt modelId="{02D849C1-8B08-473E-9D56-2AD99E420303}" type="pres">
      <dgm:prSet presAssocID="{4B2B98F2-E794-4D64-B8D7-4554A16724B0}" presName="composite2" presStyleCnt="0"/>
      <dgm:spPr/>
    </dgm:pt>
    <dgm:pt modelId="{EDEFE995-0F72-4163-85A3-511A70CB289E}" type="pres">
      <dgm:prSet presAssocID="{4B2B98F2-E794-4D64-B8D7-4554A16724B0}" presName="background2" presStyleLbl="node2" presStyleIdx="1" presStyleCnt="2"/>
      <dgm:spPr/>
    </dgm:pt>
    <dgm:pt modelId="{52763693-15F4-4A4B-B443-2CFC5AC22850}" type="pres">
      <dgm:prSet presAssocID="{4B2B98F2-E794-4D64-B8D7-4554A16724B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46C2C74-164A-4C93-97B2-28EFF7B44465}" type="pres">
      <dgm:prSet presAssocID="{4B2B98F2-E794-4D64-B8D7-4554A16724B0}" presName="hierChild3" presStyleCnt="0"/>
      <dgm:spPr/>
    </dgm:pt>
    <dgm:pt modelId="{6EFFDB41-D34B-445D-A5F9-39C17709E8E2}" type="pres">
      <dgm:prSet presAssocID="{A3806A18-677C-488B-BF4C-A0D2F65269BA}" presName="Name17" presStyleLbl="parChTrans1D3" presStyleIdx="2" presStyleCnt="4"/>
      <dgm:spPr/>
      <dgm:t>
        <a:bodyPr/>
        <a:lstStyle/>
        <a:p>
          <a:endParaRPr lang="en-GB"/>
        </a:p>
      </dgm:t>
    </dgm:pt>
    <dgm:pt modelId="{13435D3F-8C0B-46BC-9163-17C329332B59}" type="pres">
      <dgm:prSet presAssocID="{EB537B2E-B039-4F46-9139-CE8369283467}" presName="hierRoot3" presStyleCnt="0"/>
      <dgm:spPr/>
    </dgm:pt>
    <dgm:pt modelId="{588B09AE-4EAA-4109-934A-2DBF6E015964}" type="pres">
      <dgm:prSet presAssocID="{EB537B2E-B039-4F46-9139-CE8369283467}" presName="composite3" presStyleCnt="0"/>
      <dgm:spPr/>
    </dgm:pt>
    <dgm:pt modelId="{0D83D61C-10FA-48B5-8BCC-938C31B981C9}" type="pres">
      <dgm:prSet presAssocID="{EB537B2E-B039-4F46-9139-CE8369283467}" presName="background3" presStyleLbl="node3" presStyleIdx="2" presStyleCnt="4"/>
      <dgm:spPr/>
    </dgm:pt>
    <dgm:pt modelId="{8491E3CC-AB23-4794-A68C-69D6E80984DD}" type="pres">
      <dgm:prSet presAssocID="{EB537B2E-B039-4F46-9139-CE8369283467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C919F3-524B-4428-A9F0-9C8299660349}" type="pres">
      <dgm:prSet presAssocID="{EB537B2E-B039-4F46-9139-CE8369283467}" presName="hierChild4" presStyleCnt="0"/>
      <dgm:spPr/>
    </dgm:pt>
    <dgm:pt modelId="{46702303-E00B-4E6B-AB05-2A31CA27576C}" type="pres">
      <dgm:prSet presAssocID="{2114B493-6453-46A2-9A35-C35E5F3DBCB3}" presName="Name17" presStyleLbl="parChTrans1D3" presStyleIdx="3" presStyleCnt="4"/>
      <dgm:spPr/>
      <dgm:t>
        <a:bodyPr/>
        <a:lstStyle/>
        <a:p>
          <a:endParaRPr lang="en-GB"/>
        </a:p>
      </dgm:t>
    </dgm:pt>
    <dgm:pt modelId="{34AE2AF7-1820-48BF-8019-84BF9EB5FD68}" type="pres">
      <dgm:prSet presAssocID="{024ED55C-3FE3-4C8A-8A07-97541853970C}" presName="hierRoot3" presStyleCnt="0"/>
      <dgm:spPr/>
    </dgm:pt>
    <dgm:pt modelId="{991C69BB-6272-42FF-93BC-60BA924F8CBD}" type="pres">
      <dgm:prSet presAssocID="{024ED55C-3FE3-4C8A-8A07-97541853970C}" presName="composite3" presStyleCnt="0"/>
      <dgm:spPr/>
    </dgm:pt>
    <dgm:pt modelId="{C9252BEE-DFD8-4AD1-B1FD-4E858FF57CD2}" type="pres">
      <dgm:prSet presAssocID="{024ED55C-3FE3-4C8A-8A07-97541853970C}" presName="background3" presStyleLbl="node3" presStyleIdx="3" presStyleCnt="4"/>
      <dgm:spPr/>
    </dgm:pt>
    <dgm:pt modelId="{604C8FF5-A4B3-4BFC-85F7-ADA42D09DD89}" type="pres">
      <dgm:prSet presAssocID="{024ED55C-3FE3-4C8A-8A07-97541853970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1DB52EC-ABCD-4E02-96B5-CA4E6892C54B}" type="pres">
      <dgm:prSet presAssocID="{024ED55C-3FE3-4C8A-8A07-97541853970C}" presName="hierChild4" presStyleCnt="0"/>
      <dgm:spPr/>
    </dgm:pt>
  </dgm:ptLst>
  <dgm:cxnLst>
    <dgm:cxn modelId="{D6D2413C-25C8-4F0A-AFB7-6D96AA1B3006}" type="presOf" srcId="{EBF0D515-5E70-4FBE-90AC-9E3FFE48F292}" destId="{3C0A6E38-DC46-4004-AFA6-E5AE27845CBB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131D6CED-1F80-430C-96DE-106E21303F0C}" type="presOf" srcId="{7A1CA7FE-27D4-4694-99B9-EDA57F2588AC}" destId="{829CFED7-CAE5-4142-B366-8D9A49420E39}" srcOrd="0" destOrd="0" presId="urn:microsoft.com/office/officeart/2005/8/layout/hierarchy1"/>
    <dgm:cxn modelId="{C5567C64-E51E-4603-A0C0-7C1A98FE0EFF}" type="presOf" srcId="{9D009A0F-42C9-4F5F-A6FA-4253799B9FAE}" destId="{56FD4985-7C6B-4933-B417-CE4F2AB32F62}" srcOrd="0" destOrd="0" presId="urn:microsoft.com/office/officeart/2005/8/layout/hierarchy1"/>
    <dgm:cxn modelId="{885C8AD4-139E-4514-A181-C6F29130DA9D}" type="presOf" srcId="{0B927CED-2C98-48A7-B0C9-2547C3D0BEA5}" destId="{0EE16632-8B8A-4E8E-AA3B-78E06591A2B3}" srcOrd="0" destOrd="0" presId="urn:microsoft.com/office/officeart/2005/8/layout/hierarchy1"/>
    <dgm:cxn modelId="{9736054F-D443-466D-8F5A-C89147A170FE}" type="presOf" srcId="{A3806A18-677C-488B-BF4C-A0D2F65269BA}" destId="{6EFFDB41-D34B-445D-A5F9-39C17709E8E2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D3B4C04A-B8A2-4CF6-AD98-127092A9B540}" type="presOf" srcId="{847A63C3-B282-4B80-B5CC-759B53ED8F33}" destId="{9D27BA3D-8F51-4168-A1AB-6A36685B75DF}" srcOrd="0" destOrd="0" presId="urn:microsoft.com/office/officeart/2005/8/layout/hierarchy1"/>
    <dgm:cxn modelId="{7DFFCECF-1EB0-457A-B8A8-6E61AADD96AF}" type="presOf" srcId="{1D56D6F1-0D59-48E8-8D92-3F05E2426AC8}" destId="{EA58212A-B0A5-4038-A1EE-31C98B45827D}" srcOrd="0" destOrd="0" presId="urn:microsoft.com/office/officeart/2005/8/layout/hierarchy1"/>
    <dgm:cxn modelId="{A5DA2085-ABAF-43D9-82CF-69CBF1776E1A}" srcId="{7A1CA7FE-27D4-4694-99B9-EDA57F2588AC}" destId="{9D009A0F-42C9-4F5F-A6FA-4253799B9FAE}" srcOrd="0" destOrd="0" parTransId="{433DADD9-F1AC-4EEC-9A98-F0699736342B}" sibTransId="{7CFCFBBD-DE29-4FEE-B63A-6185D2A850BF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2E43B5E2-3D3E-4245-96EC-1A6F794B5A17}" type="presOf" srcId="{9C9BF0BA-F804-4164-9C4A-7FFC4AFB6CBC}" destId="{A3AFA6DF-27F4-4E30-9F55-556074DE4982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1B771524-CEB7-461E-BF22-7AB80A85BB09}" type="presOf" srcId="{2114B493-6453-46A2-9A35-C35E5F3DBCB3}" destId="{46702303-E00B-4E6B-AB05-2A31CA27576C}" srcOrd="0" destOrd="0" presId="urn:microsoft.com/office/officeart/2005/8/layout/hierarchy1"/>
    <dgm:cxn modelId="{F724B3DA-73B8-48AF-AE6E-02C6D8C50395}" type="presOf" srcId="{024ED55C-3FE3-4C8A-8A07-97541853970C}" destId="{604C8FF5-A4B3-4BFC-85F7-ADA42D09DD89}" srcOrd="0" destOrd="0" presId="urn:microsoft.com/office/officeart/2005/8/layout/hierarchy1"/>
    <dgm:cxn modelId="{1CF30F7B-DB0E-40D8-96A2-5C3C388C07D1}" type="presOf" srcId="{320A508C-BCB0-44CF-928E-C8655011002D}" destId="{01A19BA7-6313-45D9-81C5-02C628E6C7D3}" srcOrd="0" destOrd="0" presId="urn:microsoft.com/office/officeart/2005/8/layout/hierarchy1"/>
    <dgm:cxn modelId="{0B7FFEAA-E66E-4571-AD81-E6E3792105EF}" type="presOf" srcId="{B2BAC4B5-9D57-4A6A-802D-CEA9BA569123}" destId="{DCE79503-D4A4-42F1-AD92-31243CD193CE}" srcOrd="0" destOrd="0" presId="urn:microsoft.com/office/officeart/2005/8/layout/hierarchy1"/>
    <dgm:cxn modelId="{902B9F24-3F34-407C-A085-9EE7A72D49D6}" type="presOf" srcId="{4B2B98F2-E794-4D64-B8D7-4554A16724B0}" destId="{52763693-15F4-4A4B-B443-2CFC5AC22850}" srcOrd="0" destOrd="0" presId="urn:microsoft.com/office/officeart/2005/8/layout/hierarchy1"/>
    <dgm:cxn modelId="{3739031E-5B50-40B4-B5C9-282914912769}" type="presOf" srcId="{EB537B2E-B039-4F46-9139-CE8369283467}" destId="{8491E3CC-AB23-4794-A68C-69D6E80984DD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CE424D6B-425F-46BF-81C9-CB1EAF1B3891}" type="presParOf" srcId="{829CFED7-CAE5-4142-B366-8D9A49420E39}" destId="{8E1C9279-938C-4FD1-97DB-60E14BC1279F}" srcOrd="0" destOrd="0" presId="urn:microsoft.com/office/officeart/2005/8/layout/hierarchy1"/>
    <dgm:cxn modelId="{94C61B0E-3846-4B17-83FB-70DC33E3E7EB}" type="presParOf" srcId="{8E1C9279-938C-4FD1-97DB-60E14BC1279F}" destId="{DB864E47-B931-436B-80FF-E162551DAEA5}" srcOrd="0" destOrd="0" presId="urn:microsoft.com/office/officeart/2005/8/layout/hierarchy1"/>
    <dgm:cxn modelId="{A9AF6B5B-6958-4AB7-83F9-BA6CE0417AF9}" type="presParOf" srcId="{DB864E47-B931-436B-80FF-E162551DAEA5}" destId="{60594055-EB7B-4A06-B7E5-CF118B4A0D0F}" srcOrd="0" destOrd="0" presId="urn:microsoft.com/office/officeart/2005/8/layout/hierarchy1"/>
    <dgm:cxn modelId="{7ADBA7FF-BBD2-46D6-91AD-BDBC09642878}" type="presParOf" srcId="{DB864E47-B931-436B-80FF-E162551DAEA5}" destId="{56FD4985-7C6B-4933-B417-CE4F2AB32F62}" srcOrd="1" destOrd="0" presId="urn:microsoft.com/office/officeart/2005/8/layout/hierarchy1"/>
    <dgm:cxn modelId="{F8131120-0FE4-489B-AEBD-B9F899763679}" type="presParOf" srcId="{8E1C9279-938C-4FD1-97DB-60E14BC1279F}" destId="{50E2AF16-0FF8-4FB7-89FC-E210E821E017}" srcOrd="1" destOrd="0" presId="urn:microsoft.com/office/officeart/2005/8/layout/hierarchy1"/>
    <dgm:cxn modelId="{C9D98C4E-EFBF-4129-B31F-2CE5AF4E21B9}" type="presParOf" srcId="{50E2AF16-0FF8-4FB7-89FC-E210E821E017}" destId="{A3AFA6DF-27F4-4E30-9F55-556074DE4982}" srcOrd="0" destOrd="0" presId="urn:microsoft.com/office/officeart/2005/8/layout/hierarchy1"/>
    <dgm:cxn modelId="{29C8BF6B-8BF9-4BB8-B2CF-B0A12D3D1514}" type="presParOf" srcId="{50E2AF16-0FF8-4FB7-89FC-E210E821E017}" destId="{77B27761-686B-49E1-A585-2520C4D8283D}" srcOrd="1" destOrd="0" presId="urn:microsoft.com/office/officeart/2005/8/layout/hierarchy1"/>
    <dgm:cxn modelId="{62A91C39-9A22-4572-A75E-B154CB2B3C59}" type="presParOf" srcId="{77B27761-686B-49E1-A585-2520C4D8283D}" destId="{9C14A200-5763-4689-92CF-76F24724696F}" srcOrd="0" destOrd="0" presId="urn:microsoft.com/office/officeart/2005/8/layout/hierarchy1"/>
    <dgm:cxn modelId="{CD2D3236-0429-43D8-8785-E54E1E72FE6E}" type="presParOf" srcId="{9C14A200-5763-4689-92CF-76F24724696F}" destId="{9071607A-B439-40F4-9B1C-E183B9428F34}" srcOrd="0" destOrd="0" presId="urn:microsoft.com/office/officeart/2005/8/layout/hierarchy1"/>
    <dgm:cxn modelId="{99023B57-0F7D-417D-BB7D-B55CB958D0F1}" type="presParOf" srcId="{9C14A200-5763-4689-92CF-76F24724696F}" destId="{01A19BA7-6313-45D9-81C5-02C628E6C7D3}" srcOrd="1" destOrd="0" presId="urn:microsoft.com/office/officeart/2005/8/layout/hierarchy1"/>
    <dgm:cxn modelId="{3A8A0BF4-443A-459F-97B6-250731CD9061}" type="presParOf" srcId="{77B27761-686B-49E1-A585-2520C4D8283D}" destId="{BFB27057-FFC5-4925-8D8D-59F0C7FB1CD1}" srcOrd="1" destOrd="0" presId="urn:microsoft.com/office/officeart/2005/8/layout/hierarchy1"/>
    <dgm:cxn modelId="{E6F83349-E112-46DD-A7A6-348B6592B265}" type="presParOf" srcId="{BFB27057-FFC5-4925-8D8D-59F0C7FB1CD1}" destId="{9D27BA3D-8F51-4168-A1AB-6A36685B75DF}" srcOrd="0" destOrd="0" presId="urn:microsoft.com/office/officeart/2005/8/layout/hierarchy1"/>
    <dgm:cxn modelId="{0F698CFC-B3E7-4A01-81C3-A52D4C3C4136}" type="presParOf" srcId="{BFB27057-FFC5-4925-8D8D-59F0C7FB1CD1}" destId="{4AEB5F76-62AF-4214-9D28-22C4A8378A9C}" srcOrd="1" destOrd="0" presId="urn:microsoft.com/office/officeart/2005/8/layout/hierarchy1"/>
    <dgm:cxn modelId="{47C08A4A-5857-466C-9C2C-BDB786952D0A}" type="presParOf" srcId="{4AEB5F76-62AF-4214-9D28-22C4A8378A9C}" destId="{15819E11-DFE5-477E-905B-3CD535DD20AB}" srcOrd="0" destOrd="0" presId="urn:microsoft.com/office/officeart/2005/8/layout/hierarchy1"/>
    <dgm:cxn modelId="{E58D9076-5A06-4787-A988-B4DAF5C61BEB}" type="presParOf" srcId="{15819E11-DFE5-477E-905B-3CD535DD20AB}" destId="{08C236AF-942C-49F9-A4F4-624E29670815}" srcOrd="0" destOrd="0" presId="urn:microsoft.com/office/officeart/2005/8/layout/hierarchy1"/>
    <dgm:cxn modelId="{9C4F13E1-1C4C-4C1C-A2A1-F39FA12544B2}" type="presParOf" srcId="{15819E11-DFE5-477E-905B-3CD535DD20AB}" destId="{DCE79503-D4A4-42F1-AD92-31243CD193CE}" srcOrd="1" destOrd="0" presId="urn:microsoft.com/office/officeart/2005/8/layout/hierarchy1"/>
    <dgm:cxn modelId="{C51468C8-AF50-45F3-87B8-634FDF4580D9}" type="presParOf" srcId="{4AEB5F76-62AF-4214-9D28-22C4A8378A9C}" destId="{C6C862F3-AE9F-42A2-8B57-E18A9C8DB594}" srcOrd="1" destOrd="0" presId="urn:microsoft.com/office/officeart/2005/8/layout/hierarchy1"/>
    <dgm:cxn modelId="{94164E6A-F6F0-453C-B619-13624F335F1B}" type="presParOf" srcId="{BFB27057-FFC5-4925-8D8D-59F0C7FB1CD1}" destId="{EA58212A-B0A5-4038-A1EE-31C98B45827D}" srcOrd="2" destOrd="0" presId="urn:microsoft.com/office/officeart/2005/8/layout/hierarchy1"/>
    <dgm:cxn modelId="{58019257-3745-4F92-AD78-1B26825B9B15}" type="presParOf" srcId="{BFB27057-FFC5-4925-8D8D-59F0C7FB1CD1}" destId="{191AA4AC-53CB-4A27-8407-63F26B30738E}" srcOrd="3" destOrd="0" presId="urn:microsoft.com/office/officeart/2005/8/layout/hierarchy1"/>
    <dgm:cxn modelId="{4A3028E2-4E6F-413F-BFBE-412A807C055F}" type="presParOf" srcId="{191AA4AC-53CB-4A27-8407-63F26B30738E}" destId="{88876AB0-CCB4-4972-9DDE-A7E0E0310723}" srcOrd="0" destOrd="0" presId="urn:microsoft.com/office/officeart/2005/8/layout/hierarchy1"/>
    <dgm:cxn modelId="{A706EDD6-D30B-4966-AB06-58A74234D348}" type="presParOf" srcId="{88876AB0-CCB4-4972-9DDE-A7E0E0310723}" destId="{90DFB5B4-DD86-4936-B2B0-16342B54D396}" srcOrd="0" destOrd="0" presId="urn:microsoft.com/office/officeart/2005/8/layout/hierarchy1"/>
    <dgm:cxn modelId="{1516E8C6-14E6-40E8-8855-2344F803F5DC}" type="presParOf" srcId="{88876AB0-CCB4-4972-9DDE-A7E0E0310723}" destId="{3C0A6E38-DC46-4004-AFA6-E5AE27845CBB}" srcOrd="1" destOrd="0" presId="urn:microsoft.com/office/officeart/2005/8/layout/hierarchy1"/>
    <dgm:cxn modelId="{738AB219-22E6-42E1-9015-5CD54EE3A2BF}" type="presParOf" srcId="{191AA4AC-53CB-4A27-8407-63F26B30738E}" destId="{069C18BE-12F7-408E-9351-2445BB5FEBB1}" srcOrd="1" destOrd="0" presId="urn:microsoft.com/office/officeart/2005/8/layout/hierarchy1"/>
    <dgm:cxn modelId="{F0E65485-D9FD-460B-A8EE-406C9550E58E}" type="presParOf" srcId="{50E2AF16-0FF8-4FB7-89FC-E210E821E017}" destId="{0EE16632-8B8A-4E8E-AA3B-78E06591A2B3}" srcOrd="2" destOrd="0" presId="urn:microsoft.com/office/officeart/2005/8/layout/hierarchy1"/>
    <dgm:cxn modelId="{8A87CB94-6B54-467C-B0F7-65A1BD5604EF}" type="presParOf" srcId="{50E2AF16-0FF8-4FB7-89FC-E210E821E017}" destId="{A56177A0-0090-49E3-B527-4905D2CD4736}" srcOrd="3" destOrd="0" presId="urn:microsoft.com/office/officeart/2005/8/layout/hierarchy1"/>
    <dgm:cxn modelId="{B04C3495-D726-4D2C-BFF3-A10B3BA2E491}" type="presParOf" srcId="{A56177A0-0090-49E3-B527-4905D2CD4736}" destId="{02D849C1-8B08-473E-9D56-2AD99E420303}" srcOrd="0" destOrd="0" presId="urn:microsoft.com/office/officeart/2005/8/layout/hierarchy1"/>
    <dgm:cxn modelId="{28C1691F-9C3F-4D15-92EA-0D94485C095C}" type="presParOf" srcId="{02D849C1-8B08-473E-9D56-2AD99E420303}" destId="{EDEFE995-0F72-4163-85A3-511A70CB289E}" srcOrd="0" destOrd="0" presId="urn:microsoft.com/office/officeart/2005/8/layout/hierarchy1"/>
    <dgm:cxn modelId="{EDBD8E1B-54D3-4D94-9970-94519E670DF2}" type="presParOf" srcId="{02D849C1-8B08-473E-9D56-2AD99E420303}" destId="{52763693-15F4-4A4B-B443-2CFC5AC22850}" srcOrd="1" destOrd="0" presId="urn:microsoft.com/office/officeart/2005/8/layout/hierarchy1"/>
    <dgm:cxn modelId="{61221DF0-F02F-4EF1-BF94-4F579C0BEB3E}" type="presParOf" srcId="{A56177A0-0090-49E3-B527-4905D2CD4736}" destId="{E46C2C74-164A-4C93-97B2-28EFF7B44465}" srcOrd="1" destOrd="0" presId="urn:microsoft.com/office/officeart/2005/8/layout/hierarchy1"/>
    <dgm:cxn modelId="{2426F9D3-8281-4A48-8440-809FD47DD093}" type="presParOf" srcId="{E46C2C74-164A-4C93-97B2-28EFF7B44465}" destId="{6EFFDB41-D34B-445D-A5F9-39C17709E8E2}" srcOrd="0" destOrd="0" presId="urn:microsoft.com/office/officeart/2005/8/layout/hierarchy1"/>
    <dgm:cxn modelId="{62B52E1B-5A4A-4BE6-8A34-AFECB14477F1}" type="presParOf" srcId="{E46C2C74-164A-4C93-97B2-28EFF7B44465}" destId="{13435D3F-8C0B-46BC-9163-17C329332B59}" srcOrd="1" destOrd="0" presId="urn:microsoft.com/office/officeart/2005/8/layout/hierarchy1"/>
    <dgm:cxn modelId="{3B921C6B-CE77-49FF-8ED7-3A5D1C40B1CA}" type="presParOf" srcId="{13435D3F-8C0B-46BC-9163-17C329332B59}" destId="{588B09AE-4EAA-4109-934A-2DBF6E015964}" srcOrd="0" destOrd="0" presId="urn:microsoft.com/office/officeart/2005/8/layout/hierarchy1"/>
    <dgm:cxn modelId="{97CF7D62-F2FB-47CD-8AD4-3FCC0AB5FB22}" type="presParOf" srcId="{588B09AE-4EAA-4109-934A-2DBF6E015964}" destId="{0D83D61C-10FA-48B5-8BCC-938C31B981C9}" srcOrd="0" destOrd="0" presId="urn:microsoft.com/office/officeart/2005/8/layout/hierarchy1"/>
    <dgm:cxn modelId="{C0318712-EB16-4309-9F0E-46014047D0D6}" type="presParOf" srcId="{588B09AE-4EAA-4109-934A-2DBF6E015964}" destId="{8491E3CC-AB23-4794-A68C-69D6E80984DD}" srcOrd="1" destOrd="0" presId="urn:microsoft.com/office/officeart/2005/8/layout/hierarchy1"/>
    <dgm:cxn modelId="{D67D1F4B-65F4-459F-B67D-F314E16CFFD0}" type="presParOf" srcId="{13435D3F-8C0B-46BC-9163-17C329332B59}" destId="{CEC919F3-524B-4428-A9F0-9C8299660349}" srcOrd="1" destOrd="0" presId="urn:microsoft.com/office/officeart/2005/8/layout/hierarchy1"/>
    <dgm:cxn modelId="{E103C928-CF00-4037-8A10-366B5941A98B}" type="presParOf" srcId="{E46C2C74-164A-4C93-97B2-28EFF7B44465}" destId="{46702303-E00B-4E6B-AB05-2A31CA27576C}" srcOrd="2" destOrd="0" presId="urn:microsoft.com/office/officeart/2005/8/layout/hierarchy1"/>
    <dgm:cxn modelId="{193B03A7-D6B5-4E6A-BDB9-4954CDBE9762}" type="presParOf" srcId="{E46C2C74-164A-4C93-97B2-28EFF7B44465}" destId="{34AE2AF7-1820-48BF-8019-84BF9EB5FD68}" srcOrd="3" destOrd="0" presId="urn:microsoft.com/office/officeart/2005/8/layout/hierarchy1"/>
    <dgm:cxn modelId="{C5A2B51D-C3A5-4D60-AF91-15C0AAE37B4B}" type="presParOf" srcId="{34AE2AF7-1820-48BF-8019-84BF9EB5FD68}" destId="{991C69BB-6272-42FF-93BC-60BA924F8CBD}" srcOrd="0" destOrd="0" presId="urn:microsoft.com/office/officeart/2005/8/layout/hierarchy1"/>
    <dgm:cxn modelId="{472FA22D-DBF1-4409-A003-5F34C8107ADA}" type="presParOf" srcId="{991C69BB-6272-42FF-93BC-60BA924F8CBD}" destId="{C9252BEE-DFD8-4AD1-B1FD-4E858FF57CD2}" srcOrd="0" destOrd="0" presId="urn:microsoft.com/office/officeart/2005/8/layout/hierarchy1"/>
    <dgm:cxn modelId="{C5987A1E-FBA8-46A9-AA91-41C3391397EF}" type="presParOf" srcId="{991C69BB-6272-42FF-93BC-60BA924F8CBD}" destId="{604C8FF5-A4B3-4BFC-85F7-ADA42D09DD89}" srcOrd="1" destOrd="0" presId="urn:microsoft.com/office/officeart/2005/8/layout/hierarchy1"/>
    <dgm:cxn modelId="{85E1B81B-4048-4551-988C-DAFD242479A2}" type="presParOf" srcId="{34AE2AF7-1820-48BF-8019-84BF9EB5FD68}" destId="{31DB52EC-ABCD-4E02-96B5-CA4E6892C5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106D0177</a:t>
          </a:r>
          <a:endParaRPr lang="en-GB" dirty="0">
            <a:solidFill>
              <a:srgbClr val="FF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067C021B </a:t>
          </a:r>
          <a:r>
            <a:rPr lang="en-GB" dirty="0" err="1" smtClean="0">
              <a:solidFill>
                <a:srgbClr val="FF0000"/>
              </a:solidFill>
            </a:rPr>
            <a:t>wilma</a:t>
          </a:r>
          <a:endParaRPr lang="en-GB" dirty="0">
            <a:solidFill>
              <a:srgbClr val="FF0000"/>
            </a:solidFill>
          </a:endParaRPr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BDEA952F-E7C7-4D2E-8F37-D7967EBB23F7}" type="pres">
      <dgm:prSet presAssocID="{9C9BF0BA-F804-4164-9C4A-7FFC4AFB6CBC}" presName="Name17" presStyleLbl="parChTrans1D3" presStyleIdx="0" presStyleCnt="2"/>
      <dgm:spPr/>
      <dgm:t>
        <a:bodyPr/>
        <a:lstStyle/>
        <a:p>
          <a:endParaRPr lang="en-GB"/>
        </a:p>
      </dgm:t>
    </dgm:pt>
    <dgm:pt modelId="{38BF2DD1-CA61-4659-9568-B8EE7FF83C4B}" type="pres">
      <dgm:prSet presAssocID="{320A508C-BCB0-44CF-928E-C8655011002D}" presName="hierRoot3" presStyleCnt="0"/>
      <dgm:spPr/>
    </dgm:pt>
    <dgm:pt modelId="{2630FB0B-1F70-478F-86FB-D25735A4832B}" type="pres">
      <dgm:prSet presAssocID="{320A508C-BCB0-44CF-928E-C8655011002D}" presName="composite3" presStyleCnt="0"/>
      <dgm:spPr/>
    </dgm:pt>
    <dgm:pt modelId="{6700AD85-1663-4BFD-91A6-64992E66D939}" type="pres">
      <dgm:prSet presAssocID="{320A508C-BCB0-44CF-928E-C8655011002D}" presName="background3" presStyleLbl="node3" presStyleIdx="0" presStyleCnt="2"/>
      <dgm:spPr/>
    </dgm:pt>
    <dgm:pt modelId="{A8B51B59-A479-4931-AE6C-E2F89B9AA4CB}" type="pres">
      <dgm:prSet presAssocID="{320A508C-BCB0-44CF-928E-C8655011002D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7F96832-AF69-4FCA-BF31-474189DE3A98}" type="pres">
      <dgm:prSet presAssocID="{320A508C-BCB0-44CF-928E-C8655011002D}" presName="hierChild4" presStyleCnt="0"/>
      <dgm:spPr/>
    </dgm:pt>
    <dgm:pt modelId="{ABF42290-2FCE-4DDD-B2D6-9BC80FF24C4C}" type="pres">
      <dgm:prSet presAssocID="{847A63C3-B282-4B80-B5CC-759B53ED8F33}" presName="Name23" presStyleLbl="parChTrans1D4" presStyleIdx="0" presStyleCnt="4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0" presStyleCnt="4"/>
      <dgm:spPr/>
    </dgm:pt>
    <dgm:pt modelId="{76533181-04C9-47B7-9E96-393CE1944CF9}" type="pres">
      <dgm:prSet presAssocID="{B2BAC4B5-9D57-4A6A-802D-CEA9BA569123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1" presStyleCnt="4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1" presStyleCnt="4"/>
      <dgm:spPr/>
    </dgm:pt>
    <dgm:pt modelId="{22C75FB0-CE70-4753-BEA4-985490398191}" type="pres">
      <dgm:prSet presAssocID="{EBF0D515-5E70-4FBE-90AC-9E3FFE48F292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C4A5D6D2-777A-4DF2-B32B-B08FC720897B}" type="pres">
      <dgm:prSet presAssocID="{0B927CED-2C98-48A7-B0C9-2547C3D0BEA5}" presName="Name17" presStyleLbl="parChTrans1D3" presStyleIdx="1" presStyleCnt="2"/>
      <dgm:spPr/>
      <dgm:t>
        <a:bodyPr/>
        <a:lstStyle/>
        <a:p>
          <a:endParaRPr lang="en-GB"/>
        </a:p>
      </dgm:t>
    </dgm:pt>
    <dgm:pt modelId="{4BFA06B3-D80C-4C0C-A02D-934E8C3F498C}" type="pres">
      <dgm:prSet presAssocID="{4B2B98F2-E794-4D64-B8D7-4554A16724B0}" presName="hierRoot3" presStyleCnt="0"/>
      <dgm:spPr/>
    </dgm:pt>
    <dgm:pt modelId="{60D89F67-7F88-4B11-83E0-95785D6B3ABA}" type="pres">
      <dgm:prSet presAssocID="{4B2B98F2-E794-4D64-B8D7-4554A16724B0}" presName="composite3" presStyleCnt="0"/>
      <dgm:spPr/>
    </dgm:pt>
    <dgm:pt modelId="{37F71577-D99A-489E-9D2A-68DA97F1E8C9}" type="pres">
      <dgm:prSet presAssocID="{4B2B98F2-E794-4D64-B8D7-4554A16724B0}" presName="background3" presStyleLbl="node3" presStyleIdx="1" presStyleCnt="2"/>
      <dgm:spPr/>
    </dgm:pt>
    <dgm:pt modelId="{F6C2EC19-A2BA-4B10-88AF-968A1D83B80E}" type="pres">
      <dgm:prSet presAssocID="{4B2B98F2-E794-4D64-B8D7-4554A16724B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4029664-5EC9-4C08-BC52-BDB7F130CD17}" type="pres">
      <dgm:prSet presAssocID="{4B2B98F2-E794-4D64-B8D7-4554A16724B0}" presName="hierChild4" presStyleCnt="0"/>
      <dgm:spPr/>
    </dgm:pt>
    <dgm:pt modelId="{373076D2-05CC-4ABE-A220-C0FC8B65AD57}" type="pres">
      <dgm:prSet presAssocID="{A3806A18-677C-488B-BF4C-A0D2F65269BA}" presName="Name23" presStyleLbl="parChTrans1D4" presStyleIdx="2" presStyleCnt="4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2" presStyleCnt="4"/>
      <dgm:spPr/>
    </dgm:pt>
    <dgm:pt modelId="{224BEDDA-30AA-4F36-9E5A-9113741AA2EA}" type="pres">
      <dgm:prSet presAssocID="{EB537B2E-B039-4F46-9139-CE8369283467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3" presStyleCnt="4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3" presStyleCnt="4"/>
      <dgm:spPr/>
    </dgm:pt>
    <dgm:pt modelId="{FB754EEC-0F60-4A9E-829E-AE269A45A47F}" type="pres">
      <dgm:prSet presAssocID="{024ED55C-3FE3-4C8A-8A07-97541853970C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969004D-495F-4889-9184-CA09674CE408}" type="pres">
      <dgm:prSet presAssocID="{568B9714-C1EA-4155-81B1-9772814E1485}" presName="Name10" presStyleLbl="parChTrans1D2" presStyleIdx="1" presStyleCnt="2"/>
      <dgm:spPr/>
      <dgm:t>
        <a:bodyPr/>
        <a:lstStyle/>
        <a:p>
          <a:endParaRPr lang="en-GB"/>
        </a:p>
      </dgm:t>
    </dgm:pt>
    <dgm:pt modelId="{16412415-7E49-41EF-8E27-672DD270E8F1}" type="pres">
      <dgm:prSet presAssocID="{EDF3A82D-CEDC-435C-BB26-B4ED98C478EB}" presName="hierRoot2" presStyleCnt="0"/>
      <dgm:spPr/>
    </dgm:pt>
    <dgm:pt modelId="{08A18987-E4CA-4C5E-A074-900A80C347EC}" type="pres">
      <dgm:prSet presAssocID="{EDF3A82D-CEDC-435C-BB26-B4ED98C478EB}" presName="composite2" presStyleCnt="0"/>
      <dgm:spPr/>
    </dgm:pt>
    <dgm:pt modelId="{51A15CA8-E23C-4465-9642-AB892699F9AB}" type="pres">
      <dgm:prSet presAssocID="{EDF3A82D-CEDC-435C-BB26-B4ED98C478EB}" presName="background2" presStyleLbl="node2" presStyleIdx="1" presStyleCnt="2"/>
      <dgm:spPr/>
    </dgm:pt>
    <dgm:pt modelId="{55907E14-3538-4E71-B35C-B6534648352A}" type="pres">
      <dgm:prSet presAssocID="{EDF3A82D-CEDC-435C-BB26-B4ED98C478E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F360E2-CAEB-4090-B0E1-2BF23FEC203A}" type="pres">
      <dgm:prSet presAssocID="{EDF3A82D-CEDC-435C-BB26-B4ED98C478EB}" presName="hierChild3" presStyleCnt="0"/>
      <dgm:spPr/>
    </dgm:pt>
  </dgm:ptLst>
  <dgm:cxnLst>
    <dgm:cxn modelId="{6BD29D33-CB00-4A7E-BADF-E14D65D75ACF}" type="presOf" srcId="{EBF0D515-5E70-4FBE-90AC-9E3FFE48F292}" destId="{22C75FB0-CE70-4753-BEA4-985490398191}" srcOrd="0" destOrd="0" presId="urn:microsoft.com/office/officeart/2005/8/layout/hierarchy1"/>
    <dgm:cxn modelId="{409DCC38-70C1-4CB5-B3B3-1E3E4D28B637}" type="presOf" srcId="{A3806A18-677C-488B-BF4C-A0D2F65269BA}" destId="{373076D2-05CC-4ABE-A220-C0FC8B65AD57}" srcOrd="0" destOrd="0" presId="urn:microsoft.com/office/officeart/2005/8/layout/hierarchy1"/>
    <dgm:cxn modelId="{2DE71158-53E8-495B-B92F-DD491466ADF1}" type="presOf" srcId="{EDF3A82D-CEDC-435C-BB26-B4ED98C478EB}" destId="{55907E14-3538-4E71-B35C-B6534648352A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A00F4293-DA47-45C5-BA78-70EC40E6109D}" type="presOf" srcId="{7A1CA7FE-27D4-4694-99B9-EDA57F2588AC}" destId="{829CFED7-CAE5-4142-B366-8D9A49420E39}" srcOrd="0" destOrd="0" presId="urn:microsoft.com/office/officeart/2005/8/layout/hierarchy1"/>
    <dgm:cxn modelId="{3FEEC677-41E8-48C1-A1D8-BE96DE6D7054}" type="presOf" srcId="{9C9BF0BA-F804-4164-9C4A-7FFC4AFB6CBC}" destId="{BDEA952F-E7C7-4D2E-8F37-D7967EBB23F7}" srcOrd="0" destOrd="0" presId="urn:microsoft.com/office/officeart/2005/8/layout/hierarchy1"/>
    <dgm:cxn modelId="{7A05A35B-15B4-49A2-B6ED-796933AEA542}" type="presOf" srcId="{433DADD9-F1AC-4EEC-9A98-F0699736342B}" destId="{540CD5A1-C313-41BF-AA14-876D576F92CD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809942AD-BA56-47BA-BB98-3934E8BD4AC2}" type="presOf" srcId="{4B2B98F2-E794-4D64-B8D7-4554A16724B0}" destId="{F6C2EC19-A2BA-4B10-88AF-968A1D83B80E}" srcOrd="0" destOrd="0" presId="urn:microsoft.com/office/officeart/2005/8/layout/hierarchy1"/>
    <dgm:cxn modelId="{BE3A918A-5EB6-4B92-95DF-6DFE212907D8}" type="presOf" srcId="{320A508C-BCB0-44CF-928E-C8655011002D}" destId="{A8B51B59-A479-4931-AE6C-E2F89B9AA4CB}" srcOrd="0" destOrd="0" presId="urn:microsoft.com/office/officeart/2005/8/layout/hierarchy1"/>
    <dgm:cxn modelId="{65D2BCE6-2CCE-4662-A5A9-AE667B1B1F7E}" type="presOf" srcId="{EB537B2E-B039-4F46-9139-CE8369283467}" destId="{224BEDDA-30AA-4F36-9E5A-9113741AA2EA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CD32224C-A3DB-4DD5-B903-75711F47CC42}" type="presOf" srcId="{F57F969A-B77D-4E33-9AF2-759AF6DA3C60}" destId="{5543A5E3-67D4-43AD-B891-AB4D93F2BEC0}" srcOrd="0" destOrd="0" presId="urn:microsoft.com/office/officeart/2005/8/layout/hierarchy1"/>
    <dgm:cxn modelId="{1A89A686-4254-4586-BF94-851209BBBC18}" type="presOf" srcId="{847A63C3-B282-4B80-B5CC-759B53ED8F33}" destId="{ABF42290-2FCE-4DDD-B2D6-9BC80FF24C4C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54A047A6-ACAB-42E2-98B1-D9ADC54CECFC}" type="presOf" srcId="{2114B493-6453-46A2-9A35-C35E5F3DBCB3}" destId="{EE8E736A-6018-40DD-A532-086DF2940C64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DAF83554-4075-475A-A131-A92048FF2207}" type="presOf" srcId="{B2BAC4B5-9D57-4A6A-802D-CEA9BA569123}" destId="{76533181-04C9-47B7-9E96-393CE1944CF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1B765E9E-79FD-47C5-9494-544BF4518262}" type="presOf" srcId="{568B9714-C1EA-4155-81B1-9772814E1485}" destId="{3969004D-495F-4889-9184-CA09674CE408}" srcOrd="0" destOrd="0" presId="urn:microsoft.com/office/officeart/2005/8/layout/hierarchy1"/>
    <dgm:cxn modelId="{1D450DF3-E8F3-47F6-9C10-182D2AFD32C3}" srcId="{F57F969A-B77D-4E33-9AF2-759AF6DA3C60}" destId="{EDF3A82D-CEDC-435C-BB26-B4ED98C478EB}" srcOrd="1" destOrd="0" parTransId="{568B9714-C1EA-4155-81B1-9772814E1485}" sibTransId="{350A0A7B-2271-44E4-BFD4-A9477157A7EA}"/>
    <dgm:cxn modelId="{BA0DB066-6E66-4B98-B1A5-FE3EEA6247F2}" type="presOf" srcId="{1D56D6F1-0D59-48E8-8D92-3F05E2426AC8}" destId="{0ADBED4D-B254-4CCC-9DED-AE90319A8447}" srcOrd="0" destOrd="0" presId="urn:microsoft.com/office/officeart/2005/8/layout/hierarchy1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5BB37CBE-E437-4591-9629-3D150CA1E41A}" type="presOf" srcId="{9D009A0F-42C9-4F5F-A6FA-4253799B9FAE}" destId="{78A6E5E0-7FF1-454A-9388-00FDB32587D7}" srcOrd="0" destOrd="0" presId="urn:microsoft.com/office/officeart/2005/8/layout/hierarchy1"/>
    <dgm:cxn modelId="{2629A38F-06DB-422F-8141-9E3093CF8E82}" type="presOf" srcId="{0B927CED-2C98-48A7-B0C9-2547C3D0BEA5}" destId="{C4A5D6D2-777A-4DF2-B32B-B08FC720897B}" srcOrd="0" destOrd="0" presId="urn:microsoft.com/office/officeart/2005/8/layout/hierarchy1"/>
    <dgm:cxn modelId="{BBD5B6E4-D0EF-46B4-915E-48DFF078B5C5}" type="presOf" srcId="{024ED55C-3FE3-4C8A-8A07-97541853970C}" destId="{FB754EEC-0F60-4A9E-829E-AE269A45A47F}" srcOrd="0" destOrd="0" presId="urn:microsoft.com/office/officeart/2005/8/layout/hierarchy1"/>
    <dgm:cxn modelId="{0CC34FA0-D756-409A-B393-65134EE46C5A}" type="presParOf" srcId="{829CFED7-CAE5-4142-B366-8D9A49420E39}" destId="{B7055861-9AE9-4430-BD86-BFB640581907}" srcOrd="0" destOrd="0" presId="urn:microsoft.com/office/officeart/2005/8/layout/hierarchy1"/>
    <dgm:cxn modelId="{7C12A5F9-CE21-44C2-908D-0B23FFEEC3C3}" type="presParOf" srcId="{B7055861-9AE9-4430-BD86-BFB640581907}" destId="{69BDBA1B-40AC-49D5-842D-CA68221F5C32}" srcOrd="0" destOrd="0" presId="urn:microsoft.com/office/officeart/2005/8/layout/hierarchy1"/>
    <dgm:cxn modelId="{0953FB8B-2697-4669-8540-51C6C0A5E33A}" type="presParOf" srcId="{69BDBA1B-40AC-49D5-842D-CA68221F5C32}" destId="{AE96C1A4-D976-4C15-BC4A-7DF5A91373EC}" srcOrd="0" destOrd="0" presId="urn:microsoft.com/office/officeart/2005/8/layout/hierarchy1"/>
    <dgm:cxn modelId="{28DE45CE-66C5-40F2-96E9-3B263EFC4C74}" type="presParOf" srcId="{69BDBA1B-40AC-49D5-842D-CA68221F5C32}" destId="{5543A5E3-67D4-43AD-B891-AB4D93F2BEC0}" srcOrd="1" destOrd="0" presId="urn:microsoft.com/office/officeart/2005/8/layout/hierarchy1"/>
    <dgm:cxn modelId="{2D434E26-DD88-4B4B-96CF-56BBC4531FE1}" type="presParOf" srcId="{B7055861-9AE9-4430-BD86-BFB640581907}" destId="{38E46BA1-170C-4789-A8A7-8A9C421D1CAD}" srcOrd="1" destOrd="0" presId="urn:microsoft.com/office/officeart/2005/8/layout/hierarchy1"/>
    <dgm:cxn modelId="{FCA5B9CF-02E5-4F50-B69E-640D9694F3FC}" type="presParOf" srcId="{38E46BA1-170C-4789-A8A7-8A9C421D1CAD}" destId="{540CD5A1-C313-41BF-AA14-876D576F92CD}" srcOrd="0" destOrd="0" presId="urn:microsoft.com/office/officeart/2005/8/layout/hierarchy1"/>
    <dgm:cxn modelId="{3220C39C-D5B3-43D1-862F-5057B5A18043}" type="presParOf" srcId="{38E46BA1-170C-4789-A8A7-8A9C421D1CAD}" destId="{289D6B3C-00D7-4938-91D3-DDBDD5A1475B}" srcOrd="1" destOrd="0" presId="urn:microsoft.com/office/officeart/2005/8/layout/hierarchy1"/>
    <dgm:cxn modelId="{B8DD3AEA-0ABA-49CF-AA58-EBCB7D159BCD}" type="presParOf" srcId="{289D6B3C-00D7-4938-91D3-DDBDD5A1475B}" destId="{F66954E8-4AC0-448D-86A7-3DCE83C5A59C}" srcOrd="0" destOrd="0" presId="urn:microsoft.com/office/officeart/2005/8/layout/hierarchy1"/>
    <dgm:cxn modelId="{D08613BC-B455-4798-BA0D-1EAA3B4BDECB}" type="presParOf" srcId="{F66954E8-4AC0-448D-86A7-3DCE83C5A59C}" destId="{73D4470A-F15C-426A-95D1-2AF463B402C0}" srcOrd="0" destOrd="0" presId="urn:microsoft.com/office/officeart/2005/8/layout/hierarchy1"/>
    <dgm:cxn modelId="{31A6039A-C486-433A-BADC-480A574EDDF1}" type="presParOf" srcId="{F66954E8-4AC0-448D-86A7-3DCE83C5A59C}" destId="{78A6E5E0-7FF1-454A-9388-00FDB32587D7}" srcOrd="1" destOrd="0" presId="urn:microsoft.com/office/officeart/2005/8/layout/hierarchy1"/>
    <dgm:cxn modelId="{97FE8111-66A7-41AE-9CA5-8ABF69519CA4}" type="presParOf" srcId="{289D6B3C-00D7-4938-91D3-DDBDD5A1475B}" destId="{14266C87-D021-42C9-9AD7-5FD29A2C99AB}" srcOrd="1" destOrd="0" presId="urn:microsoft.com/office/officeart/2005/8/layout/hierarchy1"/>
    <dgm:cxn modelId="{4C5AC8E5-8746-49C2-A48F-607763C3279B}" type="presParOf" srcId="{14266C87-D021-42C9-9AD7-5FD29A2C99AB}" destId="{BDEA952F-E7C7-4D2E-8F37-D7967EBB23F7}" srcOrd="0" destOrd="0" presId="urn:microsoft.com/office/officeart/2005/8/layout/hierarchy1"/>
    <dgm:cxn modelId="{E27ED229-E3EE-4CA4-A7FB-34B84BE0D642}" type="presParOf" srcId="{14266C87-D021-42C9-9AD7-5FD29A2C99AB}" destId="{38BF2DD1-CA61-4659-9568-B8EE7FF83C4B}" srcOrd="1" destOrd="0" presId="urn:microsoft.com/office/officeart/2005/8/layout/hierarchy1"/>
    <dgm:cxn modelId="{4A2845C6-F1C6-4AC3-90C1-FF11406FFE33}" type="presParOf" srcId="{38BF2DD1-CA61-4659-9568-B8EE7FF83C4B}" destId="{2630FB0B-1F70-478F-86FB-D25735A4832B}" srcOrd="0" destOrd="0" presId="urn:microsoft.com/office/officeart/2005/8/layout/hierarchy1"/>
    <dgm:cxn modelId="{30576ABA-D04D-41DD-BFED-7F2BAD6E9B3A}" type="presParOf" srcId="{2630FB0B-1F70-478F-86FB-D25735A4832B}" destId="{6700AD85-1663-4BFD-91A6-64992E66D939}" srcOrd="0" destOrd="0" presId="urn:microsoft.com/office/officeart/2005/8/layout/hierarchy1"/>
    <dgm:cxn modelId="{34A865C0-2C5B-49A0-8D3D-3798933ADADA}" type="presParOf" srcId="{2630FB0B-1F70-478F-86FB-D25735A4832B}" destId="{A8B51B59-A479-4931-AE6C-E2F89B9AA4CB}" srcOrd="1" destOrd="0" presId="urn:microsoft.com/office/officeart/2005/8/layout/hierarchy1"/>
    <dgm:cxn modelId="{4AD6D9A7-DE71-4A99-A892-48FA1476BB1D}" type="presParOf" srcId="{38BF2DD1-CA61-4659-9568-B8EE7FF83C4B}" destId="{07F96832-AF69-4FCA-BF31-474189DE3A98}" srcOrd="1" destOrd="0" presId="urn:microsoft.com/office/officeart/2005/8/layout/hierarchy1"/>
    <dgm:cxn modelId="{3460341C-E41E-40CC-8CC3-535F3F21B603}" type="presParOf" srcId="{07F96832-AF69-4FCA-BF31-474189DE3A98}" destId="{ABF42290-2FCE-4DDD-B2D6-9BC80FF24C4C}" srcOrd="0" destOrd="0" presId="urn:microsoft.com/office/officeart/2005/8/layout/hierarchy1"/>
    <dgm:cxn modelId="{985D2456-A44F-4CB0-B5EF-8361F2C34303}" type="presParOf" srcId="{07F96832-AF69-4FCA-BF31-474189DE3A98}" destId="{DFBD5879-1720-4932-9D0E-55144ECC9758}" srcOrd="1" destOrd="0" presId="urn:microsoft.com/office/officeart/2005/8/layout/hierarchy1"/>
    <dgm:cxn modelId="{74CD3BDB-577B-48CB-A80D-CF34E669F484}" type="presParOf" srcId="{DFBD5879-1720-4932-9D0E-55144ECC9758}" destId="{27B736C6-1ECF-451C-97B8-F153CF13EB5D}" srcOrd="0" destOrd="0" presId="urn:microsoft.com/office/officeart/2005/8/layout/hierarchy1"/>
    <dgm:cxn modelId="{DB1F7B8B-9012-4CF1-A477-8A59A0942B62}" type="presParOf" srcId="{27B736C6-1ECF-451C-97B8-F153CF13EB5D}" destId="{32998DB1-D38B-4A27-8C5D-6B374E06360F}" srcOrd="0" destOrd="0" presId="urn:microsoft.com/office/officeart/2005/8/layout/hierarchy1"/>
    <dgm:cxn modelId="{6245D2A5-FAFF-4EF6-A256-F604A6A8EC19}" type="presParOf" srcId="{27B736C6-1ECF-451C-97B8-F153CF13EB5D}" destId="{76533181-04C9-47B7-9E96-393CE1944CF9}" srcOrd="1" destOrd="0" presId="urn:microsoft.com/office/officeart/2005/8/layout/hierarchy1"/>
    <dgm:cxn modelId="{0528F6C2-8E41-4BAF-AEDF-C8E2A6B01A6D}" type="presParOf" srcId="{DFBD5879-1720-4932-9D0E-55144ECC9758}" destId="{52FDE3BE-2BD0-4887-A099-9D382E421E55}" srcOrd="1" destOrd="0" presId="urn:microsoft.com/office/officeart/2005/8/layout/hierarchy1"/>
    <dgm:cxn modelId="{693332EF-137D-4D37-985C-710A5522F399}" type="presParOf" srcId="{07F96832-AF69-4FCA-BF31-474189DE3A98}" destId="{0ADBED4D-B254-4CCC-9DED-AE90319A8447}" srcOrd="2" destOrd="0" presId="urn:microsoft.com/office/officeart/2005/8/layout/hierarchy1"/>
    <dgm:cxn modelId="{6D61CA95-682A-4BFA-8622-F1A0875200B7}" type="presParOf" srcId="{07F96832-AF69-4FCA-BF31-474189DE3A98}" destId="{4D39ECF9-1EDD-47D2-9B6F-941A5C711B57}" srcOrd="3" destOrd="0" presId="urn:microsoft.com/office/officeart/2005/8/layout/hierarchy1"/>
    <dgm:cxn modelId="{A1B0921E-854B-477D-938F-2BF8F35EED09}" type="presParOf" srcId="{4D39ECF9-1EDD-47D2-9B6F-941A5C711B57}" destId="{A08A3369-DD10-4EB0-8BB1-ECDAA8ABEC69}" srcOrd="0" destOrd="0" presId="urn:microsoft.com/office/officeart/2005/8/layout/hierarchy1"/>
    <dgm:cxn modelId="{04FE74B9-79A5-460C-A5E7-BCFC8BBD2D25}" type="presParOf" srcId="{A08A3369-DD10-4EB0-8BB1-ECDAA8ABEC69}" destId="{3AE31570-FC40-4E3B-BA7C-E6EABFB2CA68}" srcOrd="0" destOrd="0" presId="urn:microsoft.com/office/officeart/2005/8/layout/hierarchy1"/>
    <dgm:cxn modelId="{059BA673-5F02-4681-8030-EF31530778E7}" type="presParOf" srcId="{A08A3369-DD10-4EB0-8BB1-ECDAA8ABEC69}" destId="{22C75FB0-CE70-4753-BEA4-985490398191}" srcOrd="1" destOrd="0" presId="urn:microsoft.com/office/officeart/2005/8/layout/hierarchy1"/>
    <dgm:cxn modelId="{A77D33BF-20A7-47B9-BDBE-61EFCFEEC939}" type="presParOf" srcId="{4D39ECF9-1EDD-47D2-9B6F-941A5C711B57}" destId="{15E0DB76-04D8-4067-AB33-97624C3E3C15}" srcOrd="1" destOrd="0" presId="urn:microsoft.com/office/officeart/2005/8/layout/hierarchy1"/>
    <dgm:cxn modelId="{623E2069-B741-40C3-B751-EDFBFA503B47}" type="presParOf" srcId="{14266C87-D021-42C9-9AD7-5FD29A2C99AB}" destId="{C4A5D6D2-777A-4DF2-B32B-B08FC720897B}" srcOrd="2" destOrd="0" presId="urn:microsoft.com/office/officeart/2005/8/layout/hierarchy1"/>
    <dgm:cxn modelId="{DC4A6E11-E0B1-4AE4-A6BD-AA11F4B8A755}" type="presParOf" srcId="{14266C87-D021-42C9-9AD7-5FD29A2C99AB}" destId="{4BFA06B3-D80C-4C0C-A02D-934E8C3F498C}" srcOrd="3" destOrd="0" presId="urn:microsoft.com/office/officeart/2005/8/layout/hierarchy1"/>
    <dgm:cxn modelId="{5E6611AC-DF4D-4F94-A4CC-0E10B3C8E4BA}" type="presParOf" srcId="{4BFA06B3-D80C-4C0C-A02D-934E8C3F498C}" destId="{60D89F67-7F88-4B11-83E0-95785D6B3ABA}" srcOrd="0" destOrd="0" presId="urn:microsoft.com/office/officeart/2005/8/layout/hierarchy1"/>
    <dgm:cxn modelId="{E1D8A568-5493-4F15-85D7-69A4640A347D}" type="presParOf" srcId="{60D89F67-7F88-4B11-83E0-95785D6B3ABA}" destId="{37F71577-D99A-489E-9D2A-68DA97F1E8C9}" srcOrd="0" destOrd="0" presId="urn:microsoft.com/office/officeart/2005/8/layout/hierarchy1"/>
    <dgm:cxn modelId="{EB63E574-4BC1-4739-97E6-F13F8C754669}" type="presParOf" srcId="{60D89F67-7F88-4B11-83E0-95785D6B3ABA}" destId="{F6C2EC19-A2BA-4B10-88AF-968A1D83B80E}" srcOrd="1" destOrd="0" presId="urn:microsoft.com/office/officeart/2005/8/layout/hierarchy1"/>
    <dgm:cxn modelId="{1F7F1EC1-F9BA-4C4A-97D7-90F0AD92E856}" type="presParOf" srcId="{4BFA06B3-D80C-4C0C-A02D-934E8C3F498C}" destId="{B4029664-5EC9-4C08-BC52-BDB7F130CD17}" srcOrd="1" destOrd="0" presId="urn:microsoft.com/office/officeart/2005/8/layout/hierarchy1"/>
    <dgm:cxn modelId="{6798EB9C-2CA3-4ADC-AFC3-E4014F320B2D}" type="presParOf" srcId="{B4029664-5EC9-4C08-BC52-BDB7F130CD17}" destId="{373076D2-05CC-4ABE-A220-C0FC8B65AD57}" srcOrd="0" destOrd="0" presId="urn:microsoft.com/office/officeart/2005/8/layout/hierarchy1"/>
    <dgm:cxn modelId="{35717A94-0C7F-4307-A82F-0045CCF6D34E}" type="presParOf" srcId="{B4029664-5EC9-4C08-BC52-BDB7F130CD17}" destId="{549BC87C-402E-43D7-96D3-B2B69A9C0CA0}" srcOrd="1" destOrd="0" presId="urn:microsoft.com/office/officeart/2005/8/layout/hierarchy1"/>
    <dgm:cxn modelId="{87A68809-40DB-4DD9-AB85-D0E47A8E2E85}" type="presParOf" srcId="{549BC87C-402E-43D7-96D3-B2B69A9C0CA0}" destId="{1BF74E85-7C31-461B-894B-8886FDAE713C}" srcOrd="0" destOrd="0" presId="urn:microsoft.com/office/officeart/2005/8/layout/hierarchy1"/>
    <dgm:cxn modelId="{833C235A-19CE-4F22-B69D-CA06D783687C}" type="presParOf" srcId="{1BF74E85-7C31-461B-894B-8886FDAE713C}" destId="{11487B9F-A5EF-428C-B65C-DB9F79B7B0DE}" srcOrd="0" destOrd="0" presId="urn:microsoft.com/office/officeart/2005/8/layout/hierarchy1"/>
    <dgm:cxn modelId="{363431D7-D0AB-4FD3-8E10-25DF41913805}" type="presParOf" srcId="{1BF74E85-7C31-461B-894B-8886FDAE713C}" destId="{224BEDDA-30AA-4F36-9E5A-9113741AA2EA}" srcOrd="1" destOrd="0" presId="urn:microsoft.com/office/officeart/2005/8/layout/hierarchy1"/>
    <dgm:cxn modelId="{91A556BE-890E-4278-BF94-EB24CBF1AD9C}" type="presParOf" srcId="{549BC87C-402E-43D7-96D3-B2B69A9C0CA0}" destId="{4648403C-EA1C-45F3-B254-45E707FA5C0C}" srcOrd="1" destOrd="0" presId="urn:microsoft.com/office/officeart/2005/8/layout/hierarchy1"/>
    <dgm:cxn modelId="{7D98BD6E-D252-4AC5-9398-126D161CA130}" type="presParOf" srcId="{B4029664-5EC9-4C08-BC52-BDB7F130CD17}" destId="{EE8E736A-6018-40DD-A532-086DF2940C64}" srcOrd="2" destOrd="0" presId="urn:microsoft.com/office/officeart/2005/8/layout/hierarchy1"/>
    <dgm:cxn modelId="{59926C30-8FA8-431C-B5F6-9878CE4E9484}" type="presParOf" srcId="{B4029664-5EC9-4C08-BC52-BDB7F130CD17}" destId="{D9704074-04A6-4DF3-80FD-C790AB41EF64}" srcOrd="3" destOrd="0" presId="urn:microsoft.com/office/officeart/2005/8/layout/hierarchy1"/>
    <dgm:cxn modelId="{372FCD9C-F701-4052-A62A-3A12F989D5B9}" type="presParOf" srcId="{D9704074-04A6-4DF3-80FD-C790AB41EF64}" destId="{DF16F829-9AC7-4454-B679-82BBF94810FE}" srcOrd="0" destOrd="0" presId="urn:microsoft.com/office/officeart/2005/8/layout/hierarchy1"/>
    <dgm:cxn modelId="{5C321DA1-8BF5-4C3F-A44E-143E8E478B24}" type="presParOf" srcId="{DF16F829-9AC7-4454-B679-82BBF94810FE}" destId="{014128AB-132F-4A95-BDAD-7A44208E117D}" srcOrd="0" destOrd="0" presId="urn:microsoft.com/office/officeart/2005/8/layout/hierarchy1"/>
    <dgm:cxn modelId="{E24853B9-37DA-4AEC-A328-CBD656D54CA6}" type="presParOf" srcId="{DF16F829-9AC7-4454-B679-82BBF94810FE}" destId="{FB754EEC-0F60-4A9E-829E-AE269A45A47F}" srcOrd="1" destOrd="0" presId="urn:microsoft.com/office/officeart/2005/8/layout/hierarchy1"/>
    <dgm:cxn modelId="{88EDE041-B67A-4A9D-9844-3048351CB726}" type="presParOf" srcId="{D9704074-04A6-4DF3-80FD-C790AB41EF64}" destId="{113AFF0C-6475-4A73-993D-48B08B06A746}" srcOrd="1" destOrd="0" presId="urn:microsoft.com/office/officeart/2005/8/layout/hierarchy1"/>
    <dgm:cxn modelId="{404DB4CD-8104-4D4F-9199-7A1932A33FF5}" type="presParOf" srcId="{38E46BA1-170C-4789-A8A7-8A9C421D1CAD}" destId="{3969004D-495F-4889-9184-CA09674CE408}" srcOrd="2" destOrd="0" presId="urn:microsoft.com/office/officeart/2005/8/layout/hierarchy1"/>
    <dgm:cxn modelId="{A61A5AC4-B090-4EA8-B0C5-D6F96697F89A}" type="presParOf" srcId="{38E46BA1-170C-4789-A8A7-8A9C421D1CAD}" destId="{16412415-7E49-41EF-8E27-672DD270E8F1}" srcOrd="3" destOrd="0" presId="urn:microsoft.com/office/officeart/2005/8/layout/hierarchy1"/>
    <dgm:cxn modelId="{FEEE3D03-678A-4516-B748-0039EB68E5FB}" type="presParOf" srcId="{16412415-7E49-41EF-8E27-672DD270E8F1}" destId="{08A18987-E4CA-4C5E-A074-900A80C347EC}" srcOrd="0" destOrd="0" presId="urn:microsoft.com/office/officeart/2005/8/layout/hierarchy1"/>
    <dgm:cxn modelId="{F044B7E7-2673-41F5-A88C-887A58FC7182}" type="presParOf" srcId="{08A18987-E4CA-4C5E-A074-900A80C347EC}" destId="{51A15CA8-E23C-4465-9642-AB892699F9AB}" srcOrd="0" destOrd="0" presId="urn:microsoft.com/office/officeart/2005/8/layout/hierarchy1"/>
    <dgm:cxn modelId="{A4B9FF62-D2D8-45E2-B112-19467E4F5438}" type="presParOf" srcId="{08A18987-E4CA-4C5E-A074-900A80C347EC}" destId="{55907E14-3538-4E71-B35C-B6534648352A}" srcOrd="1" destOrd="0" presId="urn:microsoft.com/office/officeart/2005/8/layout/hierarchy1"/>
    <dgm:cxn modelId="{A3FACD52-A105-4D82-B675-CC39467C363F}" type="presParOf" srcId="{16412415-7E49-41EF-8E27-672DD270E8F1}" destId="{53F360E2-CAEB-4090-B0E1-2BF23FEC20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84A6CA-969D-423B-9EAC-44C13B2AFBC9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644F1B-C4C9-4F3F-8814-9E6C92AE9157}">
      <dgm:prSet phldrT="[Text]"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foo</a:t>
          </a:r>
          <a:endParaRPr lang="en-GB" sz="1800" dirty="0">
            <a:solidFill>
              <a:schemeClr val="tx1"/>
            </a:solidFill>
          </a:endParaRPr>
        </a:p>
      </dgm:t>
    </dgm:pt>
    <dgm:pt modelId="{8A2CB42F-3D50-4EB6-BA92-E3F919150A2A}" type="parTrans" cxnId="{1C236DDC-D86E-4C76-B510-533162C5FC75}">
      <dgm:prSet/>
      <dgm:spPr/>
      <dgm:t>
        <a:bodyPr/>
        <a:lstStyle/>
        <a:p>
          <a:endParaRPr lang="en-GB"/>
        </a:p>
      </dgm:t>
    </dgm:pt>
    <dgm:pt modelId="{65F63283-3C2B-47E5-9590-1E5AACB86CCB}" type="sibTrans" cxnId="{1C236DDC-D86E-4C76-B510-533162C5FC75}">
      <dgm:prSet/>
      <dgm:spPr/>
      <dgm:t>
        <a:bodyPr/>
        <a:lstStyle/>
        <a:p>
          <a:endParaRPr lang="en-GB"/>
        </a:p>
      </dgm:t>
    </dgm:pt>
    <dgm:pt modelId="{D73CF56A-8994-4497-967B-340DECCE8D92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02830145</a:t>
          </a:r>
          <a:endParaRPr lang="en-GB" dirty="0">
            <a:solidFill>
              <a:schemeClr val="tx1"/>
            </a:solidFill>
          </a:endParaRPr>
        </a:p>
      </dgm:t>
    </dgm:pt>
    <dgm:pt modelId="{231AE382-A482-455B-B91B-08834079519F}" type="parTrans" cxnId="{A88BD635-7D82-41B2-A502-A2AF1456A112}">
      <dgm:prSet/>
      <dgm:spPr/>
      <dgm:t>
        <a:bodyPr/>
        <a:lstStyle/>
        <a:p>
          <a:endParaRPr lang="en-GB"/>
        </a:p>
      </dgm:t>
    </dgm:pt>
    <dgm:pt modelId="{C249FFB3-67B6-45C4-B328-445F27A0D735}" type="sibTrans" cxnId="{A88BD635-7D82-41B2-A502-A2AF1456A112}">
      <dgm:prSet/>
      <dgm:spPr/>
      <dgm:t>
        <a:bodyPr/>
        <a:lstStyle/>
        <a:p>
          <a:endParaRPr lang="en-GB"/>
        </a:p>
      </dgm:t>
    </dgm:pt>
    <dgm:pt modelId="{65621E5B-6EAC-4B41-B7FB-6808F45563E2}">
      <dgm:prSet phldrT="[Text]"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bar</a:t>
          </a:r>
          <a:endParaRPr lang="en-GB" sz="3200" dirty="0">
            <a:solidFill>
              <a:schemeClr val="tx1"/>
            </a:solidFill>
          </a:endParaRPr>
        </a:p>
      </dgm:t>
    </dgm:pt>
    <dgm:pt modelId="{854AB280-4CEC-4CEE-87A1-C433D7071CE0}" type="parTrans" cxnId="{4CB5DEF4-5088-4100-A50E-567118F4054A}">
      <dgm:prSet/>
      <dgm:spPr/>
      <dgm:t>
        <a:bodyPr/>
        <a:lstStyle/>
        <a:p>
          <a:endParaRPr lang="en-GB"/>
        </a:p>
      </dgm:t>
    </dgm:pt>
    <dgm:pt modelId="{F9CB50A8-DD7E-4D7F-9501-5A5A29E02BD6}" type="sibTrans" cxnId="{4CB5DEF4-5088-4100-A50E-567118F4054A}">
      <dgm:prSet/>
      <dgm:spPr/>
      <dgm:t>
        <a:bodyPr/>
        <a:lstStyle/>
        <a:p>
          <a:endParaRPr lang="en-GB"/>
        </a:p>
      </dgm:t>
    </dgm:pt>
    <dgm:pt modelId="{422A5257-93E1-4CCB-BE8C-D68825267F6E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0FBA0164</a:t>
          </a:r>
          <a:endParaRPr lang="en-GB" dirty="0">
            <a:solidFill>
              <a:schemeClr val="tx1"/>
            </a:solidFill>
          </a:endParaRPr>
        </a:p>
      </dgm:t>
    </dgm:pt>
    <dgm:pt modelId="{5968BEBC-F716-4E74-8591-52136F1FAA5E}" type="parTrans" cxnId="{97380663-47FE-4E8C-B61B-BF3E2C9F1826}">
      <dgm:prSet/>
      <dgm:spPr/>
      <dgm:t>
        <a:bodyPr/>
        <a:lstStyle/>
        <a:p>
          <a:endParaRPr lang="en-GB"/>
        </a:p>
      </dgm:t>
    </dgm:pt>
    <dgm:pt modelId="{A2ED5E13-9404-4152-BA01-3485DBD9D95B}" type="sibTrans" cxnId="{97380663-47FE-4E8C-B61B-BF3E2C9F1826}">
      <dgm:prSet/>
      <dgm:spPr/>
      <dgm:t>
        <a:bodyPr/>
        <a:lstStyle/>
        <a:p>
          <a:endParaRPr lang="en-GB"/>
        </a:p>
      </dgm:t>
    </dgm:pt>
    <dgm:pt modelId="{2C658026-BB2E-42AD-B4BE-25EFD662E66B}">
      <dgm:prSet phldrT="[Text]" custT="1"/>
      <dgm:spPr/>
      <dgm:t>
        <a:bodyPr/>
        <a:lstStyle/>
        <a:p>
          <a:r>
            <a:rPr lang="en-US" sz="3200" dirty="0" err="1" smtClean="0">
              <a:solidFill>
                <a:schemeClr val="tx1"/>
              </a:solidFill>
            </a:rPr>
            <a:t>baz</a:t>
          </a:r>
          <a:endParaRPr lang="en-GB" sz="3200" dirty="0">
            <a:solidFill>
              <a:schemeClr val="tx1"/>
            </a:solidFill>
          </a:endParaRPr>
        </a:p>
      </dgm:t>
    </dgm:pt>
    <dgm:pt modelId="{2B1369C5-B1DA-4DA3-AF03-C81FED1EBA47}" type="parTrans" cxnId="{0A6F3FFA-AAFF-428C-AAE9-541F9C5132BC}">
      <dgm:prSet/>
      <dgm:spPr/>
      <dgm:t>
        <a:bodyPr/>
        <a:lstStyle/>
        <a:p>
          <a:endParaRPr lang="en-GB"/>
        </a:p>
      </dgm:t>
    </dgm:pt>
    <dgm:pt modelId="{B4511CE8-5230-4761-9E59-471DAEC87E8D}" type="sibTrans" cxnId="{0A6F3FFA-AAFF-428C-AAE9-541F9C5132BC}">
      <dgm:prSet/>
      <dgm:spPr/>
      <dgm:t>
        <a:bodyPr/>
        <a:lstStyle/>
        <a:p>
          <a:endParaRPr lang="en-GB"/>
        </a:p>
      </dgm:t>
    </dgm:pt>
    <dgm:pt modelId="{F73B54C4-5FA5-435E-80C5-19D14BB2F927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15C501D7</a:t>
          </a:r>
          <a:endParaRPr lang="en-GB" dirty="0">
            <a:solidFill>
              <a:schemeClr val="tx1"/>
            </a:solidFill>
          </a:endParaRPr>
        </a:p>
      </dgm:t>
    </dgm:pt>
    <dgm:pt modelId="{1513906F-8481-48DF-AC17-FC49492BD4E7}" type="parTrans" cxnId="{A8688974-1C53-48B6-93BF-85AE98A62797}">
      <dgm:prSet/>
      <dgm:spPr/>
      <dgm:t>
        <a:bodyPr/>
        <a:lstStyle/>
        <a:p>
          <a:endParaRPr lang="en-GB"/>
        </a:p>
      </dgm:t>
    </dgm:pt>
    <dgm:pt modelId="{6BE9594A-637E-40D9-971A-1A058308C288}" type="sibTrans" cxnId="{A8688974-1C53-48B6-93BF-85AE98A62797}">
      <dgm:prSet/>
      <dgm:spPr/>
      <dgm:t>
        <a:bodyPr/>
        <a:lstStyle/>
        <a:p>
          <a:endParaRPr lang="en-GB"/>
        </a:p>
      </dgm:t>
    </dgm:pt>
    <dgm:pt modelId="{C661EF42-F2B3-40BF-ADC4-84EB340D7B4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fred</a:t>
          </a:r>
          <a:endParaRPr lang="en-GB" sz="1600" dirty="0">
            <a:solidFill>
              <a:schemeClr val="tx1"/>
            </a:solidFill>
          </a:endParaRPr>
        </a:p>
      </dgm:t>
    </dgm:pt>
    <dgm:pt modelId="{5EF03FD2-4907-4068-8972-0B0B3F9267CA}" type="parTrans" cxnId="{6D880B9E-35C8-497B-A127-6851095112AE}">
      <dgm:prSet/>
      <dgm:spPr/>
      <dgm:t>
        <a:bodyPr/>
        <a:lstStyle/>
        <a:p>
          <a:endParaRPr lang="en-GB"/>
        </a:p>
      </dgm:t>
    </dgm:pt>
    <dgm:pt modelId="{A2A483CB-EAA0-48CF-8330-8DEB38014D68}" type="sibTrans" cxnId="{6D880B9E-35C8-497B-A127-6851095112AE}">
      <dgm:prSet/>
      <dgm:spPr/>
      <dgm:t>
        <a:bodyPr/>
        <a:lstStyle/>
        <a:p>
          <a:endParaRPr lang="en-GB"/>
        </a:p>
      </dgm:t>
    </dgm:pt>
    <dgm:pt modelId="{F0C9151C-F9A4-46AB-989D-D92BD4C8C54B}">
      <dgm:prSet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195A0261</a:t>
          </a:r>
          <a:endParaRPr lang="en-GB" dirty="0">
            <a:solidFill>
              <a:schemeClr val="tx1"/>
            </a:solidFill>
          </a:endParaRPr>
        </a:p>
      </dgm:t>
    </dgm:pt>
    <dgm:pt modelId="{9B06ED13-353D-43AD-89E2-43CE817899FC}" type="parTrans" cxnId="{31CF2401-A2DF-46D1-8C1C-90CAABCF7E3A}">
      <dgm:prSet/>
      <dgm:spPr/>
      <dgm:t>
        <a:bodyPr/>
        <a:lstStyle/>
        <a:p>
          <a:endParaRPr lang="en-GB"/>
        </a:p>
      </dgm:t>
    </dgm:pt>
    <dgm:pt modelId="{1388A21C-0E16-4FFA-88F7-18CAE71AC518}" type="sibTrans" cxnId="{31CF2401-A2DF-46D1-8C1C-90CAABCF7E3A}">
      <dgm:prSet/>
      <dgm:spPr/>
      <dgm:t>
        <a:bodyPr/>
        <a:lstStyle/>
        <a:p>
          <a:endParaRPr lang="en-GB"/>
        </a:p>
      </dgm:t>
    </dgm:pt>
    <dgm:pt modelId="{1F54E84D-D730-4F41-B8C4-8812D29932E8}">
      <dgm:prSet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wilma</a:t>
          </a:r>
          <a:endParaRPr lang="en-GB" sz="1200" dirty="0">
            <a:solidFill>
              <a:schemeClr val="tx1"/>
            </a:solidFill>
          </a:endParaRPr>
        </a:p>
      </dgm:t>
    </dgm:pt>
    <dgm:pt modelId="{0BD63F0F-F853-42F1-93C5-816C71823A3C}" type="parTrans" cxnId="{AFF3C8EC-C359-4495-AE57-B419FC2C8B6F}">
      <dgm:prSet/>
      <dgm:spPr/>
      <dgm:t>
        <a:bodyPr/>
        <a:lstStyle/>
        <a:p>
          <a:endParaRPr lang="en-GB"/>
        </a:p>
      </dgm:t>
    </dgm:pt>
    <dgm:pt modelId="{B981A508-AC32-4181-B17D-D1A5920E9EE7}" type="sibTrans" cxnId="{AFF3C8EC-C359-4495-AE57-B419FC2C8B6F}">
      <dgm:prSet/>
      <dgm:spPr/>
      <dgm:t>
        <a:bodyPr/>
        <a:lstStyle/>
        <a:p>
          <a:endParaRPr lang="en-GB"/>
        </a:p>
      </dgm:t>
    </dgm:pt>
    <dgm:pt modelId="{248588C7-6715-43FF-8551-0423793FF023}">
      <dgm:prSet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106D0177</a:t>
          </a:r>
          <a:endParaRPr lang="en-GB" dirty="0">
            <a:solidFill>
              <a:schemeClr val="tx1"/>
            </a:solidFill>
          </a:endParaRPr>
        </a:p>
      </dgm:t>
    </dgm:pt>
    <dgm:pt modelId="{59B1A690-ACBA-4847-94C6-2852037E7300}" type="parTrans" cxnId="{A94A81E9-5D5E-43AD-A580-3A6C25A5B994}">
      <dgm:prSet/>
      <dgm:spPr/>
      <dgm:t>
        <a:bodyPr/>
        <a:lstStyle/>
        <a:p>
          <a:endParaRPr lang="en-GB"/>
        </a:p>
      </dgm:t>
    </dgm:pt>
    <dgm:pt modelId="{E554AB21-20DC-4DF4-A656-554E49683D71}" type="sibTrans" cxnId="{A94A81E9-5D5E-43AD-A580-3A6C25A5B994}">
      <dgm:prSet/>
      <dgm:spPr/>
      <dgm:t>
        <a:bodyPr/>
        <a:lstStyle/>
        <a:p>
          <a:endParaRPr lang="en-GB"/>
        </a:p>
      </dgm:t>
    </dgm:pt>
    <dgm:pt modelId="{3C0AA1B0-564D-49EF-9EC1-208F9C6EF2B6}" type="pres">
      <dgm:prSet presAssocID="{EB84A6CA-969D-423B-9EAC-44C13B2AFB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66AB63E-A07E-4471-B1B0-171A370EA658}" type="pres">
      <dgm:prSet presAssocID="{1F54E84D-D730-4F41-B8C4-8812D29932E8}" presName="boxAndChildren" presStyleCnt="0"/>
      <dgm:spPr/>
    </dgm:pt>
    <dgm:pt modelId="{15A96811-38F9-445A-898A-D6DE20525D9D}" type="pres">
      <dgm:prSet presAssocID="{1F54E84D-D730-4F41-B8C4-8812D29932E8}" presName="parentTextBox" presStyleLbl="node1" presStyleIdx="0" presStyleCnt="5"/>
      <dgm:spPr/>
      <dgm:t>
        <a:bodyPr/>
        <a:lstStyle/>
        <a:p>
          <a:endParaRPr lang="en-GB"/>
        </a:p>
      </dgm:t>
    </dgm:pt>
    <dgm:pt modelId="{08BF29C0-894D-43C2-AD1C-DC8EC620287C}" type="pres">
      <dgm:prSet presAssocID="{1F54E84D-D730-4F41-B8C4-8812D29932E8}" presName="entireBox" presStyleLbl="node1" presStyleIdx="0" presStyleCnt="5"/>
      <dgm:spPr/>
      <dgm:t>
        <a:bodyPr/>
        <a:lstStyle/>
        <a:p>
          <a:endParaRPr lang="en-GB"/>
        </a:p>
      </dgm:t>
    </dgm:pt>
    <dgm:pt modelId="{1D213258-2B0E-42C6-A54D-78FA538C348A}" type="pres">
      <dgm:prSet presAssocID="{1F54E84D-D730-4F41-B8C4-8812D29932E8}" presName="descendantBox" presStyleCnt="0"/>
      <dgm:spPr/>
    </dgm:pt>
    <dgm:pt modelId="{68849DF5-1385-48C1-8AD4-9446CAD0230A}" type="pres">
      <dgm:prSet presAssocID="{248588C7-6715-43FF-8551-0423793FF023}" presName="childTextBox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AC75EE-1418-433B-843A-AE46F1933EF3}" type="pres">
      <dgm:prSet presAssocID="{A2A483CB-EAA0-48CF-8330-8DEB38014D68}" presName="sp" presStyleCnt="0"/>
      <dgm:spPr/>
    </dgm:pt>
    <dgm:pt modelId="{86346F71-4A17-4822-8D1A-53036E4A1706}" type="pres">
      <dgm:prSet presAssocID="{C661EF42-F2B3-40BF-ADC4-84EB340D7B4B}" presName="arrowAndChildren" presStyleCnt="0"/>
      <dgm:spPr/>
    </dgm:pt>
    <dgm:pt modelId="{ED350EDB-1EB3-4952-87C5-53B7000158F1}" type="pres">
      <dgm:prSet presAssocID="{C661EF42-F2B3-40BF-ADC4-84EB340D7B4B}" presName="parentTextArrow" presStyleLbl="node1" presStyleIdx="0" presStyleCnt="5"/>
      <dgm:spPr/>
      <dgm:t>
        <a:bodyPr/>
        <a:lstStyle/>
        <a:p>
          <a:endParaRPr lang="en-GB"/>
        </a:p>
      </dgm:t>
    </dgm:pt>
    <dgm:pt modelId="{9D560FB5-9498-4BAB-A1E2-DFEAEDDE8BBA}" type="pres">
      <dgm:prSet presAssocID="{C661EF42-F2B3-40BF-ADC4-84EB340D7B4B}" presName="arrow" presStyleLbl="node1" presStyleIdx="1" presStyleCnt="5"/>
      <dgm:spPr/>
      <dgm:t>
        <a:bodyPr/>
        <a:lstStyle/>
        <a:p>
          <a:endParaRPr lang="en-GB"/>
        </a:p>
      </dgm:t>
    </dgm:pt>
    <dgm:pt modelId="{D9B3C826-09D8-4502-A921-72B4E5829EB8}" type="pres">
      <dgm:prSet presAssocID="{C661EF42-F2B3-40BF-ADC4-84EB340D7B4B}" presName="descendantArrow" presStyleCnt="0"/>
      <dgm:spPr/>
    </dgm:pt>
    <dgm:pt modelId="{D79FF7B6-A4E1-4A3F-A675-C4D6291CCC99}" type="pres">
      <dgm:prSet presAssocID="{F0C9151C-F9A4-46AB-989D-D92BD4C8C54B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E61146-274A-4C99-9079-9C46CF42DF10}" type="pres">
      <dgm:prSet presAssocID="{B4511CE8-5230-4761-9E59-471DAEC87E8D}" presName="sp" presStyleCnt="0"/>
      <dgm:spPr/>
    </dgm:pt>
    <dgm:pt modelId="{C7BDC70C-A4B6-4516-AC4B-B998464CBE5E}" type="pres">
      <dgm:prSet presAssocID="{2C658026-BB2E-42AD-B4BE-25EFD662E66B}" presName="arrowAndChildren" presStyleCnt="0"/>
      <dgm:spPr/>
    </dgm:pt>
    <dgm:pt modelId="{61DB1CA5-03F6-4E0A-AF11-7886532E4069}" type="pres">
      <dgm:prSet presAssocID="{2C658026-BB2E-42AD-B4BE-25EFD662E66B}" presName="parentTextArrow" presStyleLbl="node1" presStyleIdx="1" presStyleCnt="5"/>
      <dgm:spPr/>
      <dgm:t>
        <a:bodyPr/>
        <a:lstStyle/>
        <a:p>
          <a:endParaRPr lang="en-GB"/>
        </a:p>
      </dgm:t>
    </dgm:pt>
    <dgm:pt modelId="{20B3EC8C-CA76-47A8-ACAC-2F75D1FDC1C7}" type="pres">
      <dgm:prSet presAssocID="{2C658026-BB2E-42AD-B4BE-25EFD662E66B}" presName="arrow" presStyleLbl="node1" presStyleIdx="2" presStyleCnt="5"/>
      <dgm:spPr/>
      <dgm:t>
        <a:bodyPr/>
        <a:lstStyle/>
        <a:p>
          <a:endParaRPr lang="en-GB"/>
        </a:p>
      </dgm:t>
    </dgm:pt>
    <dgm:pt modelId="{246AA87B-209E-4F0F-B789-594F793DCD77}" type="pres">
      <dgm:prSet presAssocID="{2C658026-BB2E-42AD-B4BE-25EFD662E66B}" presName="descendantArrow" presStyleCnt="0"/>
      <dgm:spPr/>
    </dgm:pt>
    <dgm:pt modelId="{3E17F053-B4D3-4D7E-AA61-4DFCBEA0FDA3}" type="pres">
      <dgm:prSet presAssocID="{F73B54C4-5FA5-435E-80C5-19D14BB2F927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7FB374-90CC-4E19-A051-14F1EC0C3931}" type="pres">
      <dgm:prSet presAssocID="{F9CB50A8-DD7E-4D7F-9501-5A5A29E02BD6}" presName="sp" presStyleCnt="0"/>
      <dgm:spPr/>
    </dgm:pt>
    <dgm:pt modelId="{F736243B-74A2-4944-9773-F38FF0F65DED}" type="pres">
      <dgm:prSet presAssocID="{65621E5B-6EAC-4B41-B7FB-6808F45563E2}" presName="arrowAndChildren" presStyleCnt="0"/>
      <dgm:spPr/>
    </dgm:pt>
    <dgm:pt modelId="{69D846EA-0A54-428B-8163-4332392267B3}" type="pres">
      <dgm:prSet presAssocID="{65621E5B-6EAC-4B41-B7FB-6808F45563E2}" presName="parentTextArrow" presStyleLbl="node1" presStyleIdx="2" presStyleCnt="5"/>
      <dgm:spPr/>
      <dgm:t>
        <a:bodyPr/>
        <a:lstStyle/>
        <a:p>
          <a:endParaRPr lang="en-GB"/>
        </a:p>
      </dgm:t>
    </dgm:pt>
    <dgm:pt modelId="{63627DC1-7117-4DEC-9ABC-C4DE17EC8D62}" type="pres">
      <dgm:prSet presAssocID="{65621E5B-6EAC-4B41-B7FB-6808F45563E2}" presName="arrow" presStyleLbl="node1" presStyleIdx="3" presStyleCnt="5"/>
      <dgm:spPr/>
      <dgm:t>
        <a:bodyPr/>
        <a:lstStyle/>
        <a:p>
          <a:endParaRPr lang="en-GB"/>
        </a:p>
      </dgm:t>
    </dgm:pt>
    <dgm:pt modelId="{1F5AE627-FEBC-4F9D-9778-F0603B318A8B}" type="pres">
      <dgm:prSet presAssocID="{65621E5B-6EAC-4B41-B7FB-6808F45563E2}" presName="descendantArrow" presStyleCnt="0"/>
      <dgm:spPr/>
    </dgm:pt>
    <dgm:pt modelId="{7AA0358B-81B6-4403-A189-567044949C6B}" type="pres">
      <dgm:prSet presAssocID="{422A5257-93E1-4CCB-BE8C-D68825267F6E}" presName="childTextArrow" presStyleLbl="f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81BED1-FF95-4E73-844C-B2E9548FA0EF}" type="pres">
      <dgm:prSet presAssocID="{65F63283-3C2B-47E5-9590-1E5AACB86CCB}" presName="sp" presStyleCnt="0"/>
      <dgm:spPr/>
    </dgm:pt>
    <dgm:pt modelId="{8CAC6380-506D-41BF-88B9-01BDA470E0A1}" type="pres">
      <dgm:prSet presAssocID="{2A644F1B-C4C9-4F3F-8814-9E6C92AE9157}" presName="arrowAndChildren" presStyleCnt="0"/>
      <dgm:spPr/>
    </dgm:pt>
    <dgm:pt modelId="{2942730D-D7E7-46EC-9E19-0387A25C2759}" type="pres">
      <dgm:prSet presAssocID="{2A644F1B-C4C9-4F3F-8814-9E6C92AE9157}" presName="parentTextArrow" presStyleLbl="node1" presStyleIdx="3" presStyleCnt="5"/>
      <dgm:spPr/>
      <dgm:t>
        <a:bodyPr/>
        <a:lstStyle/>
        <a:p>
          <a:endParaRPr lang="en-GB"/>
        </a:p>
      </dgm:t>
    </dgm:pt>
    <dgm:pt modelId="{A019D94C-61E0-400B-B989-43A1BDB3C7EA}" type="pres">
      <dgm:prSet presAssocID="{2A644F1B-C4C9-4F3F-8814-9E6C92AE9157}" presName="arrow" presStyleLbl="node1" presStyleIdx="4" presStyleCnt="5"/>
      <dgm:spPr/>
      <dgm:t>
        <a:bodyPr/>
        <a:lstStyle/>
        <a:p>
          <a:endParaRPr lang="en-GB"/>
        </a:p>
      </dgm:t>
    </dgm:pt>
    <dgm:pt modelId="{9D97223C-5B02-4916-BF32-6F3258BD6AA5}" type="pres">
      <dgm:prSet presAssocID="{2A644F1B-C4C9-4F3F-8814-9E6C92AE9157}" presName="descendantArrow" presStyleCnt="0"/>
      <dgm:spPr/>
    </dgm:pt>
    <dgm:pt modelId="{2E1B2227-5E9E-49ED-A4F8-12ECBF2D3BF1}" type="pres">
      <dgm:prSet presAssocID="{D73CF56A-8994-4497-967B-340DECCE8D92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9B84C8A-07C6-4836-8227-1F6A018BF09B}" type="presOf" srcId="{65621E5B-6EAC-4B41-B7FB-6808F45563E2}" destId="{69D846EA-0A54-428B-8163-4332392267B3}" srcOrd="0" destOrd="0" presId="urn:microsoft.com/office/officeart/2005/8/layout/process4"/>
    <dgm:cxn modelId="{8FEE96F5-A7E9-4923-B354-F7EDC058597F}" type="presOf" srcId="{1F54E84D-D730-4F41-B8C4-8812D29932E8}" destId="{15A96811-38F9-445A-898A-D6DE20525D9D}" srcOrd="0" destOrd="0" presId="urn:microsoft.com/office/officeart/2005/8/layout/process4"/>
    <dgm:cxn modelId="{55B2BB48-8011-4E0F-BD6B-CC198E0D2758}" type="presOf" srcId="{2C658026-BB2E-42AD-B4BE-25EFD662E66B}" destId="{20B3EC8C-CA76-47A8-ACAC-2F75D1FDC1C7}" srcOrd="1" destOrd="0" presId="urn:microsoft.com/office/officeart/2005/8/layout/process4"/>
    <dgm:cxn modelId="{0D41416A-5B4A-4EC9-A65D-761F7B2CC01A}" type="presOf" srcId="{F0C9151C-F9A4-46AB-989D-D92BD4C8C54B}" destId="{D79FF7B6-A4E1-4A3F-A675-C4D6291CCC99}" srcOrd="0" destOrd="0" presId="urn:microsoft.com/office/officeart/2005/8/layout/process4"/>
    <dgm:cxn modelId="{A8688974-1C53-48B6-93BF-85AE98A62797}" srcId="{2C658026-BB2E-42AD-B4BE-25EFD662E66B}" destId="{F73B54C4-5FA5-435E-80C5-19D14BB2F927}" srcOrd="0" destOrd="0" parTransId="{1513906F-8481-48DF-AC17-FC49492BD4E7}" sibTransId="{6BE9594A-637E-40D9-971A-1A058308C288}"/>
    <dgm:cxn modelId="{ED941A76-035C-456A-8643-5F0C10C1A0F8}" type="presOf" srcId="{65621E5B-6EAC-4B41-B7FB-6808F45563E2}" destId="{63627DC1-7117-4DEC-9ABC-C4DE17EC8D62}" srcOrd="1" destOrd="0" presId="urn:microsoft.com/office/officeart/2005/8/layout/process4"/>
    <dgm:cxn modelId="{CA18AECE-E64B-4FE6-B7F9-0E03E2C04E5E}" type="presOf" srcId="{1F54E84D-D730-4F41-B8C4-8812D29932E8}" destId="{08BF29C0-894D-43C2-AD1C-DC8EC620287C}" srcOrd="1" destOrd="0" presId="urn:microsoft.com/office/officeart/2005/8/layout/process4"/>
    <dgm:cxn modelId="{DDA5435E-4576-4AB7-94F7-898BA3261842}" type="presOf" srcId="{248588C7-6715-43FF-8551-0423793FF023}" destId="{68849DF5-1385-48C1-8AD4-9446CAD0230A}" srcOrd="0" destOrd="0" presId="urn:microsoft.com/office/officeart/2005/8/layout/process4"/>
    <dgm:cxn modelId="{9D591CAE-8CB7-4788-9599-072BE33D46E8}" type="presOf" srcId="{D73CF56A-8994-4497-967B-340DECCE8D92}" destId="{2E1B2227-5E9E-49ED-A4F8-12ECBF2D3BF1}" srcOrd="0" destOrd="0" presId="urn:microsoft.com/office/officeart/2005/8/layout/process4"/>
    <dgm:cxn modelId="{1C236DDC-D86E-4C76-B510-533162C5FC75}" srcId="{EB84A6CA-969D-423B-9EAC-44C13B2AFBC9}" destId="{2A644F1B-C4C9-4F3F-8814-9E6C92AE9157}" srcOrd="0" destOrd="0" parTransId="{8A2CB42F-3D50-4EB6-BA92-E3F919150A2A}" sibTransId="{65F63283-3C2B-47E5-9590-1E5AACB86CCB}"/>
    <dgm:cxn modelId="{A88BD635-7D82-41B2-A502-A2AF1456A112}" srcId="{2A644F1B-C4C9-4F3F-8814-9E6C92AE9157}" destId="{D73CF56A-8994-4497-967B-340DECCE8D92}" srcOrd="0" destOrd="0" parTransId="{231AE382-A482-455B-B91B-08834079519F}" sibTransId="{C249FFB3-67B6-45C4-B328-445F27A0D735}"/>
    <dgm:cxn modelId="{18899DD5-33AE-4525-9FF1-9CFDD651B376}" type="presOf" srcId="{2A644F1B-C4C9-4F3F-8814-9E6C92AE9157}" destId="{2942730D-D7E7-46EC-9E19-0387A25C2759}" srcOrd="0" destOrd="0" presId="urn:microsoft.com/office/officeart/2005/8/layout/process4"/>
    <dgm:cxn modelId="{0A6F3FFA-AAFF-428C-AAE9-541F9C5132BC}" srcId="{EB84A6CA-969D-423B-9EAC-44C13B2AFBC9}" destId="{2C658026-BB2E-42AD-B4BE-25EFD662E66B}" srcOrd="2" destOrd="0" parTransId="{2B1369C5-B1DA-4DA3-AF03-C81FED1EBA47}" sibTransId="{B4511CE8-5230-4761-9E59-471DAEC87E8D}"/>
    <dgm:cxn modelId="{5E9E80B5-7A68-4CC4-B906-AF6C03C2733B}" type="presOf" srcId="{422A5257-93E1-4CCB-BE8C-D68825267F6E}" destId="{7AA0358B-81B6-4403-A189-567044949C6B}" srcOrd="0" destOrd="0" presId="urn:microsoft.com/office/officeart/2005/8/layout/process4"/>
    <dgm:cxn modelId="{6F1A79FA-5553-4ABB-A527-AD12F5EF9F0E}" type="presOf" srcId="{2A644F1B-C4C9-4F3F-8814-9E6C92AE9157}" destId="{A019D94C-61E0-400B-B989-43A1BDB3C7EA}" srcOrd="1" destOrd="0" presId="urn:microsoft.com/office/officeart/2005/8/layout/process4"/>
    <dgm:cxn modelId="{31CF2401-A2DF-46D1-8C1C-90CAABCF7E3A}" srcId="{C661EF42-F2B3-40BF-ADC4-84EB340D7B4B}" destId="{F0C9151C-F9A4-46AB-989D-D92BD4C8C54B}" srcOrd="0" destOrd="0" parTransId="{9B06ED13-353D-43AD-89E2-43CE817899FC}" sibTransId="{1388A21C-0E16-4FFA-88F7-18CAE71AC518}"/>
    <dgm:cxn modelId="{A94A81E9-5D5E-43AD-A580-3A6C25A5B994}" srcId="{1F54E84D-D730-4F41-B8C4-8812D29932E8}" destId="{248588C7-6715-43FF-8551-0423793FF023}" srcOrd="0" destOrd="0" parTransId="{59B1A690-ACBA-4847-94C6-2852037E7300}" sibTransId="{E554AB21-20DC-4DF4-A656-554E49683D71}"/>
    <dgm:cxn modelId="{4CB5DEF4-5088-4100-A50E-567118F4054A}" srcId="{EB84A6CA-969D-423B-9EAC-44C13B2AFBC9}" destId="{65621E5B-6EAC-4B41-B7FB-6808F45563E2}" srcOrd="1" destOrd="0" parTransId="{854AB280-4CEC-4CEE-87A1-C433D7071CE0}" sibTransId="{F9CB50A8-DD7E-4D7F-9501-5A5A29E02BD6}"/>
    <dgm:cxn modelId="{AFF3C8EC-C359-4495-AE57-B419FC2C8B6F}" srcId="{EB84A6CA-969D-423B-9EAC-44C13B2AFBC9}" destId="{1F54E84D-D730-4F41-B8C4-8812D29932E8}" srcOrd="4" destOrd="0" parTransId="{0BD63F0F-F853-42F1-93C5-816C71823A3C}" sibTransId="{B981A508-AC32-4181-B17D-D1A5920E9EE7}"/>
    <dgm:cxn modelId="{6D880B9E-35C8-497B-A127-6851095112AE}" srcId="{EB84A6CA-969D-423B-9EAC-44C13B2AFBC9}" destId="{C661EF42-F2B3-40BF-ADC4-84EB340D7B4B}" srcOrd="3" destOrd="0" parTransId="{5EF03FD2-4907-4068-8972-0B0B3F9267CA}" sibTransId="{A2A483CB-EAA0-48CF-8330-8DEB38014D68}"/>
    <dgm:cxn modelId="{BA66E5C5-FA7C-47E8-99CB-D41EEA848C8C}" type="presOf" srcId="{C661EF42-F2B3-40BF-ADC4-84EB340D7B4B}" destId="{9D560FB5-9498-4BAB-A1E2-DFEAEDDE8BBA}" srcOrd="1" destOrd="0" presId="urn:microsoft.com/office/officeart/2005/8/layout/process4"/>
    <dgm:cxn modelId="{97380663-47FE-4E8C-B61B-BF3E2C9F1826}" srcId="{65621E5B-6EAC-4B41-B7FB-6808F45563E2}" destId="{422A5257-93E1-4CCB-BE8C-D68825267F6E}" srcOrd="0" destOrd="0" parTransId="{5968BEBC-F716-4E74-8591-52136F1FAA5E}" sibTransId="{A2ED5E13-9404-4152-BA01-3485DBD9D95B}"/>
    <dgm:cxn modelId="{B8514A55-2C21-4D8D-B1B5-A88293728759}" type="presOf" srcId="{2C658026-BB2E-42AD-B4BE-25EFD662E66B}" destId="{61DB1CA5-03F6-4E0A-AF11-7886532E4069}" srcOrd="0" destOrd="0" presId="urn:microsoft.com/office/officeart/2005/8/layout/process4"/>
    <dgm:cxn modelId="{4E2AE411-CE92-48D3-854E-2D49DF48E63D}" type="presOf" srcId="{C661EF42-F2B3-40BF-ADC4-84EB340D7B4B}" destId="{ED350EDB-1EB3-4952-87C5-53B7000158F1}" srcOrd="0" destOrd="0" presId="urn:microsoft.com/office/officeart/2005/8/layout/process4"/>
    <dgm:cxn modelId="{FA7291D5-7037-4E4D-AEAE-B5EE60117D1E}" type="presOf" srcId="{EB84A6CA-969D-423B-9EAC-44C13B2AFBC9}" destId="{3C0AA1B0-564D-49EF-9EC1-208F9C6EF2B6}" srcOrd="0" destOrd="0" presId="urn:microsoft.com/office/officeart/2005/8/layout/process4"/>
    <dgm:cxn modelId="{447E82A3-985B-4B75-B62A-0DDE02B459C4}" type="presOf" srcId="{F73B54C4-5FA5-435E-80C5-19D14BB2F927}" destId="{3E17F053-B4D3-4D7E-AA61-4DFCBEA0FDA3}" srcOrd="0" destOrd="0" presId="urn:microsoft.com/office/officeart/2005/8/layout/process4"/>
    <dgm:cxn modelId="{0237BF75-D739-479B-84D3-B0C903A5AC24}" type="presParOf" srcId="{3C0AA1B0-564D-49EF-9EC1-208F9C6EF2B6}" destId="{B66AB63E-A07E-4471-B1B0-171A370EA658}" srcOrd="0" destOrd="0" presId="urn:microsoft.com/office/officeart/2005/8/layout/process4"/>
    <dgm:cxn modelId="{509BBA30-4FD5-4577-A921-CFEDD6CEBFF1}" type="presParOf" srcId="{B66AB63E-A07E-4471-B1B0-171A370EA658}" destId="{15A96811-38F9-445A-898A-D6DE20525D9D}" srcOrd="0" destOrd="0" presId="urn:microsoft.com/office/officeart/2005/8/layout/process4"/>
    <dgm:cxn modelId="{E9DE9E07-F8D0-42CD-9B96-7F1546A39D9A}" type="presParOf" srcId="{B66AB63E-A07E-4471-B1B0-171A370EA658}" destId="{08BF29C0-894D-43C2-AD1C-DC8EC620287C}" srcOrd="1" destOrd="0" presId="urn:microsoft.com/office/officeart/2005/8/layout/process4"/>
    <dgm:cxn modelId="{9FB67F2A-A969-42ED-B90B-49B26BE461DC}" type="presParOf" srcId="{B66AB63E-A07E-4471-B1B0-171A370EA658}" destId="{1D213258-2B0E-42C6-A54D-78FA538C348A}" srcOrd="2" destOrd="0" presId="urn:microsoft.com/office/officeart/2005/8/layout/process4"/>
    <dgm:cxn modelId="{3F44C0DD-E115-4D55-BC68-C1E6ACE372D9}" type="presParOf" srcId="{1D213258-2B0E-42C6-A54D-78FA538C348A}" destId="{68849DF5-1385-48C1-8AD4-9446CAD0230A}" srcOrd="0" destOrd="0" presId="urn:microsoft.com/office/officeart/2005/8/layout/process4"/>
    <dgm:cxn modelId="{E3ECDA43-36CC-40E5-9389-54D823D5BAC7}" type="presParOf" srcId="{3C0AA1B0-564D-49EF-9EC1-208F9C6EF2B6}" destId="{1DAC75EE-1418-433B-843A-AE46F1933EF3}" srcOrd="1" destOrd="0" presId="urn:microsoft.com/office/officeart/2005/8/layout/process4"/>
    <dgm:cxn modelId="{8375240B-748D-4051-81D2-389B76F7693D}" type="presParOf" srcId="{3C0AA1B0-564D-49EF-9EC1-208F9C6EF2B6}" destId="{86346F71-4A17-4822-8D1A-53036E4A1706}" srcOrd="2" destOrd="0" presId="urn:microsoft.com/office/officeart/2005/8/layout/process4"/>
    <dgm:cxn modelId="{5994B120-5647-4E5F-B5C3-FCB34AFCBEDC}" type="presParOf" srcId="{86346F71-4A17-4822-8D1A-53036E4A1706}" destId="{ED350EDB-1EB3-4952-87C5-53B7000158F1}" srcOrd="0" destOrd="0" presId="urn:microsoft.com/office/officeart/2005/8/layout/process4"/>
    <dgm:cxn modelId="{5B98F082-8AF4-4833-B06F-D7E0E3CCC89F}" type="presParOf" srcId="{86346F71-4A17-4822-8D1A-53036E4A1706}" destId="{9D560FB5-9498-4BAB-A1E2-DFEAEDDE8BBA}" srcOrd="1" destOrd="0" presId="urn:microsoft.com/office/officeart/2005/8/layout/process4"/>
    <dgm:cxn modelId="{DB688B1B-76AD-4044-8012-2E1EFBE4EF1B}" type="presParOf" srcId="{86346F71-4A17-4822-8D1A-53036E4A1706}" destId="{D9B3C826-09D8-4502-A921-72B4E5829EB8}" srcOrd="2" destOrd="0" presId="urn:microsoft.com/office/officeart/2005/8/layout/process4"/>
    <dgm:cxn modelId="{BFEF5E42-2E2F-402F-9960-A647884550D4}" type="presParOf" srcId="{D9B3C826-09D8-4502-A921-72B4E5829EB8}" destId="{D79FF7B6-A4E1-4A3F-A675-C4D6291CCC99}" srcOrd="0" destOrd="0" presId="urn:microsoft.com/office/officeart/2005/8/layout/process4"/>
    <dgm:cxn modelId="{7B032ED4-7914-4451-99FB-FE5934E410D8}" type="presParOf" srcId="{3C0AA1B0-564D-49EF-9EC1-208F9C6EF2B6}" destId="{D5E61146-274A-4C99-9079-9C46CF42DF10}" srcOrd="3" destOrd="0" presId="urn:microsoft.com/office/officeart/2005/8/layout/process4"/>
    <dgm:cxn modelId="{391656AB-6CA0-481D-A7D9-82EA03610311}" type="presParOf" srcId="{3C0AA1B0-564D-49EF-9EC1-208F9C6EF2B6}" destId="{C7BDC70C-A4B6-4516-AC4B-B998464CBE5E}" srcOrd="4" destOrd="0" presId="urn:microsoft.com/office/officeart/2005/8/layout/process4"/>
    <dgm:cxn modelId="{64ED9C4D-3A17-4DB7-B3F5-F3DF53FEE4F8}" type="presParOf" srcId="{C7BDC70C-A4B6-4516-AC4B-B998464CBE5E}" destId="{61DB1CA5-03F6-4E0A-AF11-7886532E4069}" srcOrd="0" destOrd="0" presId="urn:microsoft.com/office/officeart/2005/8/layout/process4"/>
    <dgm:cxn modelId="{62C6E5FE-F800-4904-A45A-4D1504CDB7B4}" type="presParOf" srcId="{C7BDC70C-A4B6-4516-AC4B-B998464CBE5E}" destId="{20B3EC8C-CA76-47A8-ACAC-2F75D1FDC1C7}" srcOrd="1" destOrd="0" presId="urn:microsoft.com/office/officeart/2005/8/layout/process4"/>
    <dgm:cxn modelId="{E2718E55-7120-49BA-B7C8-D67DB17D6F84}" type="presParOf" srcId="{C7BDC70C-A4B6-4516-AC4B-B998464CBE5E}" destId="{246AA87B-209E-4F0F-B789-594F793DCD77}" srcOrd="2" destOrd="0" presId="urn:microsoft.com/office/officeart/2005/8/layout/process4"/>
    <dgm:cxn modelId="{BAFD88D7-E148-45AB-94D9-88F590C86473}" type="presParOf" srcId="{246AA87B-209E-4F0F-B789-594F793DCD77}" destId="{3E17F053-B4D3-4D7E-AA61-4DFCBEA0FDA3}" srcOrd="0" destOrd="0" presId="urn:microsoft.com/office/officeart/2005/8/layout/process4"/>
    <dgm:cxn modelId="{B44B950E-D666-4475-B68B-BB6F36C2B70E}" type="presParOf" srcId="{3C0AA1B0-564D-49EF-9EC1-208F9C6EF2B6}" destId="{8A7FB374-90CC-4E19-A051-14F1EC0C3931}" srcOrd="5" destOrd="0" presId="urn:microsoft.com/office/officeart/2005/8/layout/process4"/>
    <dgm:cxn modelId="{2200301D-9915-4342-9BB6-D4A4F04BD59C}" type="presParOf" srcId="{3C0AA1B0-564D-49EF-9EC1-208F9C6EF2B6}" destId="{F736243B-74A2-4944-9773-F38FF0F65DED}" srcOrd="6" destOrd="0" presId="urn:microsoft.com/office/officeart/2005/8/layout/process4"/>
    <dgm:cxn modelId="{C89A3C32-E22C-421E-99EA-9D63DDBC821F}" type="presParOf" srcId="{F736243B-74A2-4944-9773-F38FF0F65DED}" destId="{69D846EA-0A54-428B-8163-4332392267B3}" srcOrd="0" destOrd="0" presId="urn:microsoft.com/office/officeart/2005/8/layout/process4"/>
    <dgm:cxn modelId="{811E74D6-7D15-45F7-A8D9-791049DA73EC}" type="presParOf" srcId="{F736243B-74A2-4944-9773-F38FF0F65DED}" destId="{63627DC1-7117-4DEC-9ABC-C4DE17EC8D62}" srcOrd="1" destOrd="0" presId="urn:microsoft.com/office/officeart/2005/8/layout/process4"/>
    <dgm:cxn modelId="{C60547F1-679A-414B-AAF4-8EEB2A41C4D1}" type="presParOf" srcId="{F736243B-74A2-4944-9773-F38FF0F65DED}" destId="{1F5AE627-FEBC-4F9D-9778-F0603B318A8B}" srcOrd="2" destOrd="0" presId="urn:microsoft.com/office/officeart/2005/8/layout/process4"/>
    <dgm:cxn modelId="{FD5DCB3B-D915-425B-815D-D663009B4B9B}" type="presParOf" srcId="{1F5AE627-FEBC-4F9D-9778-F0603B318A8B}" destId="{7AA0358B-81B6-4403-A189-567044949C6B}" srcOrd="0" destOrd="0" presId="urn:microsoft.com/office/officeart/2005/8/layout/process4"/>
    <dgm:cxn modelId="{7FC5A5B7-8E6A-4ED4-9D0C-D9F4BD03F413}" type="presParOf" srcId="{3C0AA1B0-564D-49EF-9EC1-208F9C6EF2B6}" destId="{8881BED1-FF95-4E73-844C-B2E9548FA0EF}" srcOrd="7" destOrd="0" presId="urn:microsoft.com/office/officeart/2005/8/layout/process4"/>
    <dgm:cxn modelId="{5F5CD25F-AD44-4F63-AB28-D2465BD13596}" type="presParOf" srcId="{3C0AA1B0-564D-49EF-9EC1-208F9C6EF2B6}" destId="{8CAC6380-506D-41BF-88B9-01BDA470E0A1}" srcOrd="8" destOrd="0" presId="urn:microsoft.com/office/officeart/2005/8/layout/process4"/>
    <dgm:cxn modelId="{073194FB-DC9A-47B3-83CC-4C6C9AAC6F08}" type="presParOf" srcId="{8CAC6380-506D-41BF-88B9-01BDA470E0A1}" destId="{2942730D-D7E7-46EC-9E19-0387A25C2759}" srcOrd="0" destOrd="0" presId="urn:microsoft.com/office/officeart/2005/8/layout/process4"/>
    <dgm:cxn modelId="{0FDA73E5-1AB0-46C4-8AD8-32A8CD60CC9F}" type="presParOf" srcId="{8CAC6380-506D-41BF-88B9-01BDA470E0A1}" destId="{A019D94C-61E0-400B-B989-43A1BDB3C7EA}" srcOrd="1" destOrd="0" presId="urn:microsoft.com/office/officeart/2005/8/layout/process4"/>
    <dgm:cxn modelId="{60ABA2DC-1599-4C91-9580-863F0776E850}" type="presParOf" srcId="{8CAC6380-506D-41BF-88B9-01BDA470E0A1}" destId="{9D97223C-5B02-4916-BF32-6F3258BD6AA5}" srcOrd="2" destOrd="0" presId="urn:microsoft.com/office/officeart/2005/8/layout/process4"/>
    <dgm:cxn modelId="{5251EB55-ACE3-482B-87C0-5C23D7D01903}" type="presParOf" srcId="{9D97223C-5B02-4916-BF32-6F3258BD6AA5}" destId="{2E1B2227-5E9E-49ED-A4F8-12ECBF2D3BF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4F7CA51-74DF-4037-8BAC-6C059A34B335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7DD481-82FB-4CB9-B701-297D3637A96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Authority</a:t>
          </a:r>
          <a:endParaRPr lang="en-GB" dirty="0">
            <a:solidFill>
              <a:schemeClr val="tx1"/>
            </a:solidFill>
          </a:endParaRPr>
        </a:p>
      </dgm:t>
    </dgm:pt>
    <dgm:pt modelId="{FFD8B8CD-968C-47E5-8760-EC8AEA644E79}" type="parTrans" cxnId="{FFEF916E-B522-4927-9DC0-8C0BE6563FE8}">
      <dgm:prSet/>
      <dgm:spPr/>
      <dgm:t>
        <a:bodyPr/>
        <a:lstStyle/>
        <a:p>
          <a:endParaRPr lang="en-GB"/>
        </a:p>
      </dgm:t>
    </dgm:pt>
    <dgm:pt modelId="{138D1BAB-3CF1-4E62-9421-67F59D092D83}" type="sibTrans" cxnId="{FFEF916E-B522-4927-9DC0-8C0BE6563FE8}">
      <dgm:prSet/>
      <dgm:spPr/>
      <dgm:t>
        <a:bodyPr/>
        <a:lstStyle/>
        <a:p>
          <a:endParaRPr lang="en-GB"/>
        </a:p>
      </dgm:t>
    </dgm:pt>
    <dgm:pt modelId="{F7856752-B769-4AD8-8D7D-DB6C449C907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22E31BD3-0BE9-4198-9EA0-BFA5130CF6B8}" type="parTrans" cxnId="{5724D3E0-BE1B-4F05-AA8D-2D411A76A0C7}">
      <dgm:prSet/>
      <dgm:spPr/>
      <dgm:t>
        <a:bodyPr/>
        <a:lstStyle/>
        <a:p>
          <a:endParaRPr lang="en-GB"/>
        </a:p>
      </dgm:t>
    </dgm:pt>
    <dgm:pt modelId="{53F67839-215B-4929-885F-75A0ECBEFF64}" type="sibTrans" cxnId="{5724D3E0-BE1B-4F05-AA8D-2D411A76A0C7}">
      <dgm:prSet/>
      <dgm:spPr/>
      <dgm:t>
        <a:bodyPr/>
        <a:lstStyle/>
        <a:p>
          <a:endParaRPr lang="en-GB"/>
        </a:p>
      </dgm:t>
    </dgm:pt>
    <dgm:pt modelId="{B47A8FF3-B850-43F8-BEAF-2E00982068F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8A996EAC-269E-4085-B258-13EBB43DB58E}" type="parTrans" cxnId="{BB46AD89-0140-4FCD-8158-8A24B9B0E716}">
      <dgm:prSet/>
      <dgm:spPr/>
      <dgm:t>
        <a:bodyPr/>
        <a:lstStyle/>
        <a:p>
          <a:endParaRPr lang="en-GB"/>
        </a:p>
      </dgm:t>
    </dgm:pt>
    <dgm:pt modelId="{0A6C06A9-576B-45AF-96EC-4386C50F9EE5}" type="sibTrans" cxnId="{BB46AD89-0140-4FCD-8158-8A24B9B0E716}">
      <dgm:prSet/>
      <dgm:spPr/>
      <dgm:t>
        <a:bodyPr/>
        <a:lstStyle/>
        <a:p>
          <a:endParaRPr lang="en-GB"/>
        </a:p>
      </dgm:t>
    </dgm:pt>
    <dgm:pt modelId="{C086BA48-3379-4FCD-83FC-5FAB20435C3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435D678E-4B05-4C6D-80CC-7C56F16D979F}" type="parTrans" cxnId="{5E2DE454-BA7E-4BCE-94B2-810CF2C99DF6}">
      <dgm:prSet/>
      <dgm:spPr/>
      <dgm:t>
        <a:bodyPr/>
        <a:lstStyle/>
        <a:p>
          <a:endParaRPr lang="en-GB"/>
        </a:p>
      </dgm:t>
    </dgm:pt>
    <dgm:pt modelId="{A15DB7C7-0D55-419C-807A-D32331583EE5}" type="sibTrans" cxnId="{5E2DE454-BA7E-4BCE-94B2-810CF2C99DF6}">
      <dgm:prSet/>
      <dgm:spPr/>
      <dgm:t>
        <a:bodyPr/>
        <a:lstStyle/>
        <a:p>
          <a:endParaRPr lang="en-GB"/>
        </a:p>
      </dgm:t>
    </dgm:pt>
    <dgm:pt modelId="{7A341930-7EA5-4D78-8DB9-2DF01B0E539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Peer</a:t>
          </a:r>
          <a:endParaRPr lang="en-GB" dirty="0">
            <a:solidFill>
              <a:schemeClr val="tx1"/>
            </a:solidFill>
          </a:endParaRPr>
        </a:p>
      </dgm:t>
    </dgm:pt>
    <dgm:pt modelId="{1DF60DB5-5F98-46A2-9290-2ED978311285}" type="parTrans" cxnId="{1FC2E91F-BF24-4E11-A408-EF1996D53EF2}">
      <dgm:prSet/>
      <dgm:spPr/>
      <dgm:t>
        <a:bodyPr/>
        <a:lstStyle/>
        <a:p>
          <a:endParaRPr lang="en-GB"/>
        </a:p>
      </dgm:t>
    </dgm:pt>
    <dgm:pt modelId="{ABFEC613-E966-413A-9EA6-E9B564BB3F81}" type="sibTrans" cxnId="{1FC2E91F-BF24-4E11-A408-EF1996D53EF2}">
      <dgm:prSet/>
      <dgm:spPr/>
      <dgm:t>
        <a:bodyPr/>
        <a:lstStyle/>
        <a:p>
          <a:endParaRPr lang="en-GB"/>
        </a:p>
      </dgm:t>
    </dgm:pt>
    <dgm:pt modelId="{A7B35F33-9A12-48F2-B3BF-6EED0CC10AA6}" type="pres">
      <dgm:prSet presAssocID="{64F7CA51-74DF-4037-8BAC-6C059A34B3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B33591-637D-4C07-983C-876CB8932103}" type="pres">
      <dgm:prSet presAssocID="{4C7DD481-82FB-4CB9-B701-297D3637A96C}" presName="centerShape" presStyleLbl="node0" presStyleIdx="0" presStyleCnt="1"/>
      <dgm:spPr/>
      <dgm:t>
        <a:bodyPr/>
        <a:lstStyle/>
        <a:p>
          <a:endParaRPr lang="en-GB"/>
        </a:p>
      </dgm:t>
    </dgm:pt>
    <dgm:pt modelId="{1968B05A-C52E-46B9-B17A-C081799B5094}" type="pres">
      <dgm:prSet presAssocID="{F7856752-B769-4AD8-8D7D-DB6C449C907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A97162-C30C-4DA7-B5DF-25D68CE50DC3}" type="pres">
      <dgm:prSet presAssocID="{F7856752-B769-4AD8-8D7D-DB6C449C907B}" presName="dummy" presStyleCnt="0"/>
      <dgm:spPr/>
    </dgm:pt>
    <dgm:pt modelId="{B6DC683E-C9AD-4E6B-8760-AF5B24AD3571}" type="pres">
      <dgm:prSet presAssocID="{53F67839-215B-4929-885F-75A0ECBEFF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C83379B6-3700-4229-8DEF-F79A0DB693BE}" type="pres">
      <dgm:prSet presAssocID="{B47A8FF3-B850-43F8-BEAF-2E00982068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C6F83-57E3-4DB6-9691-0D3C8B84CD2F}" type="pres">
      <dgm:prSet presAssocID="{B47A8FF3-B850-43F8-BEAF-2E00982068F9}" presName="dummy" presStyleCnt="0"/>
      <dgm:spPr/>
    </dgm:pt>
    <dgm:pt modelId="{366747D9-DE36-4A73-87C1-F2CC819240F2}" type="pres">
      <dgm:prSet presAssocID="{0A6C06A9-576B-45AF-96EC-4386C50F9EE5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356D028-DA6A-48EB-B972-C3EDEBBCA271}" type="pres">
      <dgm:prSet presAssocID="{C086BA48-3379-4FCD-83FC-5FAB20435C3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8B2FD-3EF2-4ABF-8E12-1613CEB922D1}" type="pres">
      <dgm:prSet presAssocID="{C086BA48-3379-4FCD-83FC-5FAB20435C35}" presName="dummy" presStyleCnt="0"/>
      <dgm:spPr/>
    </dgm:pt>
    <dgm:pt modelId="{28DD78E3-52FC-4067-B8CB-9B287DC19756}" type="pres">
      <dgm:prSet presAssocID="{A15DB7C7-0D55-419C-807A-D32331583EE5}" presName="sibTrans" presStyleLbl="sibTrans2D1" presStyleIdx="2" presStyleCnt="4"/>
      <dgm:spPr/>
      <dgm:t>
        <a:bodyPr/>
        <a:lstStyle/>
        <a:p>
          <a:endParaRPr lang="en-GB"/>
        </a:p>
      </dgm:t>
    </dgm:pt>
    <dgm:pt modelId="{4BE2A70B-E41B-4E7E-9BAC-EB8E3B9F9932}" type="pres">
      <dgm:prSet presAssocID="{7A341930-7EA5-4D78-8DB9-2DF01B0E53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960059-773D-4027-A569-3D2B6EA990D1}" type="pres">
      <dgm:prSet presAssocID="{7A341930-7EA5-4D78-8DB9-2DF01B0E5395}" presName="dummy" presStyleCnt="0"/>
      <dgm:spPr/>
    </dgm:pt>
    <dgm:pt modelId="{F251E61F-C3EC-44A1-B207-07F9003E0722}" type="pres">
      <dgm:prSet presAssocID="{ABFEC613-E966-413A-9EA6-E9B564BB3F81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E015CB33-5DD7-4A54-9B38-6865F711FA4D}" type="presOf" srcId="{C086BA48-3379-4FCD-83FC-5FAB20435C35}" destId="{E356D028-DA6A-48EB-B972-C3EDEBBCA271}" srcOrd="0" destOrd="0" presId="urn:microsoft.com/office/officeart/2005/8/layout/radial6"/>
    <dgm:cxn modelId="{5E2DE454-BA7E-4BCE-94B2-810CF2C99DF6}" srcId="{4C7DD481-82FB-4CB9-B701-297D3637A96C}" destId="{C086BA48-3379-4FCD-83FC-5FAB20435C35}" srcOrd="2" destOrd="0" parTransId="{435D678E-4B05-4C6D-80CC-7C56F16D979F}" sibTransId="{A15DB7C7-0D55-419C-807A-D32331583EE5}"/>
    <dgm:cxn modelId="{FAB646D5-3B6B-4B92-94E6-52C229CF2388}" type="presOf" srcId="{53F67839-215B-4929-885F-75A0ECBEFF64}" destId="{B6DC683E-C9AD-4E6B-8760-AF5B24AD3571}" srcOrd="0" destOrd="0" presId="urn:microsoft.com/office/officeart/2005/8/layout/radial6"/>
    <dgm:cxn modelId="{1FC2E91F-BF24-4E11-A408-EF1996D53EF2}" srcId="{4C7DD481-82FB-4CB9-B701-297D3637A96C}" destId="{7A341930-7EA5-4D78-8DB9-2DF01B0E5395}" srcOrd="3" destOrd="0" parTransId="{1DF60DB5-5F98-46A2-9290-2ED978311285}" sibTransId="{ABFEC613-E966-413A-9EA6-E9B564BB3F81}"/>
    <dgm:cxn modelId="{44B8C2F7-4899-4CB9-B274-F532F589D771}" type="presOf" srcId="{B47A8FF3-B850-43F8-BEAF-2E00982068F9}" destId="{C83379B6-3700-4229-8DEF-F79A0DB693BE}" srcOrd="0" destOrd="0" presId="urn:microsoft.com/office/officeart/2005/8/layout/radial6"/>
    <dgm:cxn modelId="{5724D3E0-BE1B-4F05-AA8D-2D411A76A0C7}" srcId="{4C7DD481-82FB-4CB9-B701-297D3637A96C}" destId="{F7856752-B769-4AD8-8D7D-DB6C449C907B}" srcOrd="0" destOrd="0" parTransId="{22E31BD3-0BE9-4198-9EA0-BFA5130CF6B8}" sibTransId="{53F67839-215B-4929-885F-75A0ECBEFF64}"/>
    <dgm:cxn modelId="{FFEF916E-B522-4927-9DC0-8C0BE6563FE8}" srcId="{64F7CA51-74DF-4037-8BAC-6C059A34B335}" destId="{4C7DD481-82FB-4CB9-B701-297D3637A96C}" srcOrd="0" destOrd="0" parTransId="{FFD8B8CD-968C-47E5-8760-EC8AEA644E79}" sibTransId="{138D1BAB-3CF1-4E62-9421-67F59D092D83}"/>
    <dgm:cxn modelId="{4B7B0BF4-F176-4D01-ACAA-EB37011D6D78}" type="presOf" srcId="{F7856752-B769-4AD8-8D7D-DB6C449C907B}" destId="{1968B05A-C52E-46B9-B17A-C081799B5094}" srcOrd="0" destOrd="0" presId="urn:microsoft.com/office/officeart/2005/8/layout/radial6"/>
    <dgm:cxn modelId="{4BC92E2E-8A02-4CDB-A689-BC934D036C84}" type="presOf" srcId="{7A341930-7EA5-4D78-8DB9-2DF01B0E5395}" destId="{4BE2A70B-E41B-4E7E-9BAC-EB8E3B9F9932}" srcOrd="0" destOrd="0" presId="urn:microsoft.com/office/officeart/2005/8/layout/radial6"/>
    <dgm:cxn modelId="{D5E8F865-94A5-480B-B327-6497D70C02B4}" type="presOf" srcId="{64F7CA51-74DF-4037-8BAC-6C059A34B335}" destId="{A7B35F33-9A12-48F2-B3BF-6EED0CC10AA6}" srcOrd="0" destOrd="0" presId="urn:microsoft.com/office/officeart/2005/8/layout/radial6"/>
    <dgm:cxn modelId="{BC049A99-9501-4F3F-AAC9-25AD79B21842}" type="presOf" srcId="{ABFEC613-E966-413A-9EA6-E9B564BB3F81}" destId="{F251E61F-C3EC-44A1-B207-07F9003E0722}" srcOrd="0" destOrd="0" presId="urn:microsoft.com/office/officeart/2005/8/layout/radial6"/>
    <dgm:cxn modelId="{3D4E56D3-094C-4C52-92E2-E56B5615DDC8}" type="presOf" srcId="{4C7DD481-82FB-4CB9-B701-297D3637A96C}" destId="{68B33591-637D-4C07-983C-876CB8932103}" srcOrd="0" destOrd="0" presId="urn:microsoft.com/office/officeart/2005/8/layout/radial6"/>
    <dgm:cxn modelId="{BB46AD89-0140-4FCD-8158-8A24B9B0E716}" srcId="{4C7DD481-82FB-4CB9-B701-297D3637A96C}" destId="{B47A8FF3-B850-43F8-BEAF-2E00982068F9}" srcOrd="1" destOrd="0" parTransId="{8A996EAC-269E-4085-B258-13EBB43DB58E}" sibTransId="{0A6C06A9-576B-45AF-96EC-4386C50F9EE5}"/>
    <dgm:cxn modelId="{6F880A65-2F6F-4CC7-BE47-8A50FF312E53}" type="presOf" srcId="{A15DB7C7-0D55-419C-807A-D32331583EE5}" destId="{28DD78E3-52FC-4067-B8CB-9B287DC19756}" srcOrd="0" destOrd="0" presId="urn:microsoft.com/office/officeart/2005/8/layout/radial6"/>
    <dgm:cxn modelId="{0EDF23C0-8A6A-44AA-94B4-E61F824488DC}" type="presOf" srcId="{0A6C06A9-576B-45AF-96EC-4386C50F9EE5}" destId="{366747D9-DE36-4A73-87C1-F2CC819240F2}" srcOrd="0" destOrd="0" presId="urn:microsoft.com/office/officeart/2005/8/layout/radial6"/>
    <dgm:cxn modelId="{AA31F42C-94B0-4F62-B2A3-7CC99C83B3CE}" type="presParOf" srcId="{A7B35F33-9A12-48F2-B3BF-6EED0CC10AA6}" destId="{68B33591-637D-4C07-983C-876CB8932103}" srcOrd="0" destOrd="0" presId="urn:microsoft.com/office/officeart/2005/8/layout/radial6"/>
    <dgm:cxn modelId="{B479D10C-0FD6-42DE-987B-8ABB4C93F207}" type="presParOf" srcId="{A7B35F33-9A12-48F2-B3BF-6EED0CC10AA6}" destId="{1968B05A-C52E-46B9-B17A-C081799B5094}" srcOrd="1" destOrd="0" presId="urn:microsoft.com/office/officeart/2005/8/layout/radial6"/>
    <dgm:cxn modelId="{97BA0F46-D68A-4A1E-BA38-2F71A02D9953}" type="presParOf" srcId="{A7B35F33-9A12-48F2-B3BF-6EED0CC10AA6}" destId="{7DA97162-C30C-4DA7-B5DF-25D68CE50DC3}" srcOrd="2" destOrd="0" presId="urn:microsoft.com/office/officeart/2005/8/layout/radial6"/>
    <dgm:cxn modelId="{206494E6-0708-4E71-B986-977FFD3CDA1B}" type="presParOf" srcId="{A7B35F33-9A12-48F2-B3BF-6EED0CC10AA6}" destId="{B6DC683E-C9AD-4E6B-8760-AF5B24AD3571}" srcOrd="3" destOrd="0" presId="urn:microsoft.com/office/officeart/2005/8/layout/radial6"/>
    <dgm:cxn modelId="{7EE5EA5C-F56F-4B3A-A98A-CEB5C8277DA6}" type="presParOf" srcId="{A7B35F33-9A12-48F2-B3BF-6EED0CC10AA6}" destId="{C83379B6-3700-4229-8DEF-F79A0DB693BE}" srcOrd="4" destOrd="0" presId="urn:microsoft.com/office/officeart/2005/8/layout/radial6"/>
    <dgm:cxn modelId="{49ACE2BC-5557-4EFD-9EC0-20A887C953C8}" type="presParOf" srcId="{A7B35F33-9A12-48F2-B3BF-6EED0CC10AA6}" destId="{8B0C6F83-57E3-4DB6-9691-0D3C8B84CD2F}" srcOrd="5" destOrd="0" presId="urn:microsoft.com/office/officeart/2005/8/layout/radial6"/>
    <dgm:cxn modelId="{903D2918-4C71-499E-95EC-982121C48D46}" type="presParOf" srcId="{A7B35F33-9A12-48F2-B3BF-6EED0CC10AA6}" destId="{366747D9-DE36-4A73-87C1-F2CC819240F2}" srcOrd="6" destOrd="0" presId="urn:microsoft.com/office/officeart/2005/8/layout/radial6"/>
    <dgm:cxn modelId="{77C84DB5-FBE6-4356-B1D2-05A75781328E}" type="presParOf" srcId="{A7B35F33-9A12-48F2-B3BF-6EED0CC10AA6}" destId="{E356D028-DA6A-48EB-B972-C3EDEBBCA271}" srcOrd="7" destOrd="0" presId="urn:microsoft.com/office/officeart/2005/8/layout/radial6"/>
    <dgm:cxn modelId="{E1A21D3C-B3F3-4BB7-BFED-636E49D4E296}" type="presParOf" srcId="{A7B35F33-9A12-48F2-B3BF-6EED0CC10AA6}" destId="{9FB8B2FD-3EF2-4ABF-8E12-1613CEB922D1}" srcOrd="8" destOrd="0" presId="urn:microsoft.com/office/officeart/2005/8/layout/radial6"/>
    <dgm:cxn modelId="{E01750E7-EC2A-4DC8-A781-B0168D617CD9}" type="presParOf" srcId="{A7B35F33-9A12-48F2-B3BF-6EED0CC10AA6}" destId="{28DD78E3-52FC-4067-B8CB-9B287DC19756}" srcOrd="9" destOrd="0" presId="urn:microsoft.com/office/officeart/2005/8/layout/radial6"/>
    <dgm:cxn modelId="{2C3ED43D-59A5-4B35-B4EF-D842EE8AFE1A}" type="presParOf" srcId="{A7B35F33-9A12-48F2-B3BF-6EED0CC10AA6}" destId="{4BE2A70B-E41B-4E7E-9BAC-EB8E3B9F9932}" srcOrd="10" destOrd="0" presId="urn:microsoft.com/office/officeart/2005/8/layout/radial6"/>
    <dgm:cxn modelId="{A50E8BF9-D1B2-4971-85A2-0A2D42D10924}" type="presParOf" srcId="{A7B35F33-9A12-48F2-B3BF-6EED0CC10AA6}" destId="{2C960059-773D-4027-A569-3D2B6EA990D1}" srcOrd="11" destOrd="0" presId="urn:microsoft.com/office/officeart/2005/8/layout/radial6"/>
    <dgm:cxn modelId="{47189C6F-9EBC-4657-A9A9-818A38D3214C}" type="presParOf" srcId="{A7B35F33-9A12-48F2-B3BF-6EED0CC10AA6}" destId="{F251E61F-C3EC-44A1-B207-07F9003E072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106D0177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067C021B </a:t>
          </a:r>
          <a:r>
            <a:rPr lang="en-GB" dirty="0" err="1" smtClean="0">
              <a:solidFill>
                <a:schemeClr val="tx1"/>
              </a:solidFill>
            </a:rPr>
            <a:t>wilma</a:t>
          </a:r>
          <a:endParaRPr lang="en-GB" dirty="0">
            <a:solidFill>
              <a:schemeClr val="tx1"/>
            </a:solidFill>
          </a:endParaRPr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BDEA952F-E7C7-4D2E-8F37-D7967EBB23F7}" type="pres">
      <dgm:prSet presAssocID="{9C9BF0BA-F804-4164-9C4A-7FFC4AFB6CBC}" presName="Name17" presStyleLbl="parChTrans1D3" presStyleIdx="0" presStyleCnt="2"/>
      <dgm:spPr/>
      <dgm:t>
        <a:bodyPr/>
        <a:lstStyle/>
        <a:p>
          <a:endParaRPr lang="en-GB"/>
        </a:p>
      </dgm:t>
    </dgm:pt>
    <dgm:pt modelId="{38BF2DD1-CA61-4659-9568-B8EE7FF83C4B}" type="pres">
      <dgm:prSet presAssocID="{320A508C-BCB0-44CF-928E-C8655011002D}" presName="hierRoot3" presStyleCnt="0"/>
      <dgm:spPr/>
    </dgm:pt>
    <dgm:pt modelId="{2630FB0B-1F70-478F-86FB-D25735A4832B}" type="pres">
      <dgm:prSet presAssocID="{320A508C-BCB0-44CF-928E-C8655011002D}" presName="composite3" presStyleCnt="0"/>
      <dgm:spPr/>
    </dgm:pt>
    <dgm:pt modelId="{6700AD85-1663-4BFD-91A6-64992E66D939}" type="pres">
      <dgm:prSet presAssocID="{320A508C-BCB0-44CF-928E-C8655011002D}" presName="background3" presStyleLbl="node3" presStyleIdx="0" presStyleCnt="2"/>
      <dgm:spPr/>
    </dgm:pt>
    <dgm:pt modelId="{A8B51B59-A479-4931-AE6C-E2F89B9AA4CB}" type="pres">
      <dgm:prSet presAssocID="{320A508C-BCB0-44CF-928E-C8655011002D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7F96832-AF69-4FCA-BF31-474189DE3A98}" type="pres">
      <dgm:prSet presAssocID="{320A508C-BCB0-44CF-928E-C8655011002D}" presName="hierChild4" presStyleCnt="0"/>
      <dgm:spPr/>
    </dgm:pt>
    <dgm:pt modelId="{ABF42290-2FCE-4DDD-B2D6-9BC80FF24C4C}" type="pres">
      <dgm:prSet presAssocID="{847A63C3-B282-4B80-B5CC-759B53ED8F33}" presName="Name23" presStyleLbl="parChTrans1D4" presStyleIdx="0" presStyleCnt="4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0" presStyleCnt="4"/>
      <dgm:spPr/>
    </dgm:pt>
    <dgm:pt modelId="{76533181-04C9-47B7-9E96-393CE1944CF9}" type="pres">
      <dgm:prSet presAssocID="{B2BAC4B5-9D57-4A6A-802D-CEA9BA569123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1" presStyleCnt="4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1" presStyleCnt="4"/>
      <dgm:spPr/>
    </dgm:pt>
    <dgm:pt modelId="{22C75FB0-CE70-4753-BEA4-985490398191}" type="pres">
      <dgm:prSet presAssocID="{EBF0D515-5E70-4FBE-90AC-9E3FFE48F292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C4A5D6D2-777A-4DF2-B32B-B08FC720897B}" type="pres">
      <dgm:prSet presAssocID="{0B927CED-2C98-48A7-B0C9-2547C3D0BEA5}" presName="Name17" presStyleLbl="parChTrans1D3" presStyleIdx="1" presStyleCnt="2"/>
      <dgm:spPr/>
      <dgm:t>
        <a:bodyPr/>
        <a:lstStyle/>
        <a:p>
          <a:endParaRPr lang="en-GB"/>
        </a:p>
      </dgm:t>
    </dgm:pt>
    <dgm:pt modelId="{4BFA06B3-D80C-4C0C-A02D-934E8C3F498C}" type="pres">
      <dgm:prSet presAssocID="{4B2B98F2-E794-4D64-B8D7-4554A16724B0}" presName="hierRoot3" presStyleCnt="0"/>
      <dgm:spPr/>
    </dgm:pt>
    <dgm:pt modelId="{60D89F67-7F88-4B11-83E0-95785D6B3ABA}" type="pres">
      <dgm:prSet presAssocID="{4B2B98F2-E794-4D64-B8D7-4554A16724B0}" presName="composite3" presStyleCnt="0"/>
      <dgm:spPr/>
    </dgm:pt>
    <dgm:pt modelId="{37F71577-D99A-489E-9D2A-68DA97F1E8C9}" type="pres">
      <dgm:prSet presAssocID="{4B2B98F2-E794-4D64-B8D7-4554A16724B0}" presName="background3" presStyleLbl="node3" presStyleIdx="1" presStyleCnt="2"/>
      <dgm:spPr/>
    </dgm:pt>
    <dgm:pt modelId="{F6C2EC19-A2BA-4B10-88AF-968A1D83B80E}" type="pres">
      <dgm:prSet presAssocID="{4B2B98F2-E794-4D64-B8D7-4554A16724B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4029664-5EC9-4C08-BC52-BDB7F130CD17}" type="pres">
      <dgm:prSet presAssocID="{4B2B98F2-E794-4D64-B8D7-4554A16724B0}" presName="hierChild4" presStyleCnt="0"/>
      <dgm:spPr/>
    </dgm:pt>
    <dgm:pt modelId="{373076D2-05CC-4ABE-A220-C0FC8B65AD57}" type="pres">
      <dgm:prSet presAssocID="{A3806A18-677C-488B-BF4C-A0D2F65269BA}" presName="Name23" presStyleLbl="parChTrans1D4" presStyleIdx="2" presStyleCnt="4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2" presStyleCnt="4"/>
      <dgm:spPr/>
    </dgm:pt>
    <dgm:pt modelId="{224BEDDA-30AA-4F36-9E5A-9113741AA2EA}" type="pres">
      <dgm:prSet presAssocID="{EB537B2E-B039-4F46-9139-CE8369283467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3" presStyleCnt="4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3" presStyleCnt="4"/>
      <dgm:spPr/>
    </dgm:pt>
    <dgm:pt modelId="{FB754EEC-0F60-4A9E-829E-AE269A45A47F}" type="pres">
      <dgm:prSet presAssocID="{024ED55C-3FE3-4C8A-8A07-97541853970C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969004D-495F-4889-9184-CA09674CE408}" type="pres">
      <dgm:prSet presAssocID="{568B9714-C1EA-4155-81B1-9772814E1485}" presName="Name10" presStyleLbl="parChTrans1D2" presStyleIdx="1" presStyleCnt="2"/>
      <dgm:spPr/>
      <dgm:t>
        <a:bodyPr/>
        <a:lstStyle/>
        <a:p>
          <a:endParaRPr lang="en-GB"/>
        </a:p>
      </dgm:t>
    </dgm:pt>
    <dgm:pt modelId="{16412415-7E49-41EF-8E27-672DD270E8F1}" type="pres">
      <dgm:prSet presAssocID="{EDF3A82D-CEDC-435C-BB26-B4ED98C478EB}" presName="hierRoot2" presStyleCnt="0"/>
      <dgm:spPr/>
    </dgm:pt>
    <dgm:pt modelId="{08A18987-E4CA-4C5E-A074-900A80C347EC}" type="pres">
      <dgm:prSet presAssocID="{EDF3A82D-CEDC-435C-BB26-B4ED98C478EB}" presName="composite2" presStyleCnt="0"/>
      <dgm:spPr/>
    </dgm:pt>
    <dgm:pt modelId="{51A15CA8-E23C-4465-9642-AB892699F9AB}" type="pres">
      <dgm:prSet presAssocID="{EDF3A82D-CEDC-435C-BB26-B4ED98C478EB}" presName="background2" presStyleLbl="node2" presStyleIdx="1" presStyleCnt="2"/>
      <dgm:spPr/>
    </dgm:pt>
    <dgm:pt modelId="{55907E14-3538-4E71-B35C-B6534648352A}" type="pres">
      <dgm:prSet presAssocID="{EDF3A82D-CEDC-435C-BB26-B4ED98C478E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F360E2-CAEB-4090-B0E1-2BF23FEC203A}" type="pres">
      <dgm:prSet presAssocID="{EDF3A82D-CEDC-435C-BB26-B4ED98C478EB}" presName="hierChild3" presStyleCnt="0"/>
      <dgm:spPr/>
    </dgm:pt>
  </dgm:ptLst>
  <dgm:cxnLst>
    <dgm:cxn modelId="{0CEEBF9E-AEBF-494D-BC8B-DC0716728BB5}" type="presOf" srcId="{9D009A0F-42C9-4F5F-A6FA-4253799B9FAE}" destId="{78A6E5E0-7FF1-454A-9388-00FDB32587D7}" srcOrd="0" destOrd="0" presId="urn:microsoft.com/office/officeart/2005/8/layout/hierarchy1"/>
    <dgm:cxn modelId="{8F3696E9-1D66-4182-A0E7-C12BFEEEA77F}" type="presOf" srcId="{0B927CED-2C98-48A7-B0C9-2547C3D0BEA5}" destId="{C4A5D6D2-777A-4DF2-B32B-B08FC720897B}" srcOrd="0" destOrd="0" presId="urn:microsoft.com/office/officeart/2005/8/layout/hierarchy1"/>
    <dgm:cxn modelId="{317CC8EE-AEC2-406B-BB3F-198FCABD9342}" type="presOf" srcId="{4B2B98F2-E794-4D64-B8D7-4554A16724B0}" destId="{F6C2EC19-A2BA-4B10-88AF-968A1D83B80E}" srcOrd="0" destOrd="0" presId="urn:microsoft.com/office/officeart/2005/8/layout/hierarchy1"/>
    <dgm:cxn modelId="{18F05C3C-F94A-4956-848B-861169706EBA}" type="presOf" srcId="{320A508C-BCB0-44CF-928E-C8655011002D}" destId="{A8B51B59-A479-4931-AE6C-E2F89B9AA4CB}" srcOrd="0" destOrd="0" presId="urn:microsoft.com/office/officeart/2005/8/layout/hierarchy1"/>
    <dgm:cxn modelId="{AF4AF6B6-AF47-4B15-ADE0-A1DF7058D558}" type="presOf" srcId="{1D56D6F1-0D59-48E8-8D92-3F05E2426AC8}" destId="{0ADBED4D-B254-4CCC-9DED-AE90319A8447}" srcOrd="0" destOrd="0" presId="urn:microsoft.com/office/officeart/2005/8/layout/hierarchy1"/>
    <dgm:cxn modelId="{F7FC729C-34F8-47FF-8F64-8DFF1D440DBD}" type="presOf" srcId="{433DADD9-F1AC-4EEC-9A98-F0699736342B}" destId="{540CD5A1-C313-41BF-AA14-876D576F92CD}" srcOrd="0" destOrd="0" presId="urn:microsoft.com/office/officeart/2005/8/layout/hierarchy1"/>
    <dgm:cxn modelId="{1A0C489C-044E-4E7E-B232-74DBF3BC6C70}" type="presOf" srcId="{7A1CA7FE-27D4-4694-99B9-EDA57F2588AC}" destId="{829CFED7-CAE5-4142-B366-8D9A49420E39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0C75F32-6C4A-4D67-9130-47ECCE186BCA}" type="presOf" srcId="{EDF3A82D-CEDC-435C-BB26-B4ED98C478EB}" destId="{55907E14-3538-4E71-B35C-B6534648352A}" srcOrd="0" destOrd="0" presId="urn:microsoft.com/office/officeart/2005/8/layout/hierarchy1"/>
    <dgm:cxn modelId="{461280AD-B30C-4E60-B848-EF5EE03661D5}" type="presOf" srcId="{A3806A18-677C-488B-BF4C-A0D2F65269BA}" destId="{373076D2-05CC-4ABE-A220-C0FC8B65AD57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0A5E0AC7-2F76-4F8F-95B5-B7AAD447FDCA}" type="presOf" srcId="{EBF0D515-5E70-4FBE-90AC-9E3FFE48F292}" destId="{22C75FB0-CE70-4753-BEA4-985490398191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F87C367D-E891-47A3-ADA2-A7EBB004CEBB}" type="presOf" srcId="{B2BAC4B5-9D57-4A6A-802D-CEA9BA569123}" destId="{76533181-04C9-47B7-9E96-393CE1944CF9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8728C81B-8935-4428-8693-0077F4532A2A}" type="presOf" srcId="{F57F969A-B77D-4E33-9AF2-759AF6DA3C60}" destId="{5543A5E3-67D4-43AD-B891-AB4D93F2BEC0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E14D85AC-E86A-49BE-89C1-029B03F03A11}" type="presOf" srcId="{9C9BF0BA-F804-4164-9C4A-7FFC4AFB6CBC}" destId="{BDEA952F-E7C7-4D2E-8F37-D7967EBB23F7}" srcOrd="0" destOrd="0" presId="urn:microsoft.com/office/officeart/2005/8/layout/hierarchy1"/>
    <dgm:cxn modelId="{F43E8A7B-D534-4983-A409-BF8FE0FD8EEE}" type="presOf" srcId="{568B9714-C1EA-4155-81B1-9772814E1485}" destId="{3969004D-495F-4889-9184-CA09674CE408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0C481C62-656C-49ED-977B-096824F99966}" type="presOf" srcId="{024ED55C-3FE3-4C8A-8A07-97541853970C}" destId="{FB754EEC-0F60-4A9E-829E-AE269A45A47F}" srcOrd="0" destOrd="0" presId="urn:microsoft.com/office/officeart/2005/8/layout/hierarchy1"/>
    <dgm:cxn modelId="{1D450DF3-E8F3-47F6-9C10-182D2AFD32C3}" srcId="{F57F969A-B77D-4E33-9AF2-759AF6DA3C60}" destId="{EDF3A82D-CEDC-435C-BB26-B4ED98C478EB}" srcOrd="1" destOrd="0" parTransId="{568B9714-C1EA-4155-81B1-9772814E1485}" sibTransId="{350A0A7B-2271-44E4-BFD4-A9477157A7EA}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5C859A67-4E4A-4E9A-8C0B-9CDB2FC684FE}" type="presOf" srcId="{2114B493-6453-46A2-9A35-C35E5F3DBCB3}" destId="{EE8E736A-6018-40DD-A532-086DF2940C64}" srcOrd="0" destOrd="0" presId="urn:microsoft.com/office/officeart/2005/8/layout/hierarchy1"/>
    <dgm:cxn modelId="{C05E9EF2-D740-4EBB-B649-4CFF2A716B7B}" type="presOf" srcId="{EB537B2E-B039-4F46-9139-CE8369283467}" destId="{224BEDDA-30AA-4F36-9E5A-9113741AA2EA}" srcOrd="0" destOrd="0" presId="urn:microsoft.com/office/officeart/2005/8/layout/hierarchy1"/>
    <dgm:cxn modelId="{2ABDDAF3-3F5A-43FF-95D5-E389AE0BA21C}" type="presOf" srcId="{847A63C3-B282-4B80-B5CC-759B53ED8F33}" destId="{ABF42290-2FCE-4DDD-B2D6-9BC80FF24C4C}" srcOrd="0" destOrd="0" presId="urn:microsoft.com/office/officeart/2005/8/layout/hierarchy1"/>
    <dgm:cxn modelId="{04800501-CF2C-4F9B-AC9D-6B7381D25C07}" type="presParOf" srcId="{829CFED7-CAE5-4142-B366-8D9A49420E39}" destId="{B7055861-9AE9-4430-BD86-BFB640581907}" srcOrd="0" destOrd="0" presId="urn:microsoft.com/office/officeart/2005/8/layout/hierarchy1"/>
    <dgm:cxn modelId="{71E4F957-086D-45B0-8336-10A58D56CD04}" type="presParOf" srcId="{B7055861-9AE9-4430-BD86-BFB640581907}" destId="{69BDBA1B-40AC-49D5-842D-CA68221F5C32}" srcOrd="0" destOrd="0" presId="urn:microsoft.com/office/officeart/2005/8/layout/hierarchy1"/>
    <dgm:cxn modelId="{5661875E-ACD8-422D-BB9E-143085695448}" type="presParOf" srcId="{69BDBA1B-40AC-49D5-842D-CA68221F5C32}" destId="{AE96C1A4-D976-4C15-BC4A-7DF5A91373EC}" srcOrd="0" destOrd="0" presId="urn:microsoft.com/office/officeart/2005/8/layout/hierarchy1"/>
    <dgm:cxn modelId="{38EF5F88-97F5-47AF-86B0-373102D337C7}" type="presParOf" srcId="{69BDBA1B-40AC-49D5-842D-CA68221F5C32}" destId="{5543A5E3-67D4-43AD-B891-AB4D93F2BEC0}" srcOrd="1" destOrd="0" presId="urn:microsoft.com/office/officeart/2005/8/layout/hierarchy1"/>
    <dgm:cxn modelId="{72FFD7A1-AC0D-4786-B8A1-6C52529FF168}" type="presParOf" srcId="{B7055861-9AE9-4430-BD86-BFB640581907}" destId="{38E46BA1-170C-4789-A8A7-8A9C421D1CAD}" srcOrd="1" destOrd="0" presId="urn:microsoft.com/office/officeart/2005/8/layout/hierarchy1"/>
    <dgm:cxn modelId="{C3FEB640-27D1-4F3F-BD4A-2EC4EFE7A880}" type="presParOf" srcId="{38E46BA1-170C-4789-A8A7-8A9C421D1CAD}" destId="{540CD5A1-C313-41BF-AA14-876D576F92CD}" srcOrd="0" destOrd="0" presId="urn:microsoft.com/office/officeart/2005/8/layout/hierarchy1"/>
    <dgm:cxn modelId="{6CC547FA-BE81-42A3-8152-58E29B11400D}" type="presParOf" srcId="{38E46BA1-170C-4789-A8A7-8A9C421D1CAD}" destId="{289D6B3C-00D7-4938-91D3-DDBDD5A1475B}" srcOrd="1" destOrd="0" presId="urn:microsoft.com/office/officeart/2005/8/layout/hierarchy1"/>
    <dgm:cxn modelId="{1FDA589E-244E-43D4-B30F-89CE7999A68C}" type="presParOf" srcId="{289D6B3C-00D7-4938-91D3-DDBDD5A1475B}" destId="{F66954E8-4AC0-448D-86A7-3DCE83C5A59C}" srcOrd="0" destOrd="0" presId="urn:microsoft.com/office/officeart/2005/8/layout/hierarchy1"/>
    <dgm:cxn modelId="{BE7CC6C1-3AFE-40AA-8A48-BC6EBC176199}" type="presParOf" srcId="{F66954E8-4AC0-448D-86A7-3DCE83C5A59C}" destId="{73D4470A-F15C-426A-95D1-2AF463B402C0}" srcOrd="0" destOrd="0" presId="urn:microsoft.com/office/officeart/2005/8/layout/hierarchy1"/>
    <dgm:cxn modelId="{DA3DE967-F77D-489C-89AC-63741B4FDFE7}" type="presParOf" srcId="{F66954E8-4AC0-448D-86A7-3DCE83C5A59C}" destId="{78A6E5E0-7FF1-454A-9388-00FDB32587D7}" srcOrd="1" destOrd="0" presId="urn:microsoft.com/office/officeart/2005/8/layout/hierarchy1"/>
    <dgm:cxn modelId="{381F14C3-5A26-40D1-A532-750D84E1D019}" type="presParOf" srcId="{289D6B3C-00D7-4938-91D3-DDBDD5A1475B}" destId="{14266C87-D021-42C9-9AD7-5FD29A2C99AB}" srcOrd="1" destOrd="0" presId="urn:microsoft.com/office/officeart/2005/8/layout/hierarchy1"/>
    <dgm:cxn modelId="{A7D3099F-4EC1-4BCA-95DA-889CD24F6A92}" type="presParOf" srcId="{14266C87-D021-42C9-9AD7-5FD29A2C99AB}" destId="{BDEA952F-E7C7-4D2E-8F37-D7967EBB23F7}" srcOrd="0" destOrd="0" presId="urn:microsoft.com/office/officeart/2005/8/layout/hierarchy1"/>
    <dgm:cxn modelId="{6754CBCB-0435-4471-B2A9-901AE31A315B}" type="presParOf" srcId="{14266C87-D021-42C9-9AD7-5FD29A2C99AB}" destId="{38BF2DD1-CA61-4659-9568-B8EE7FF83C4B}" srcOrd="1" destOrd="0" presId="urn:microsoft.com/office/officeart/2005/8/layout/hierarchy1"/>
    <dgm:cxn modelId="{2A5B0C3A-3368-4225-897F-82FAAE5D27AE}" type="presParOf" srcId="{38BF2DD1-CA61-4659-9568-B8EE7FF83C4B}" destId="{2630FB0B-1F70-478F-86FB-D25735A4832B}" srcOrd="0" destOrd="0" presId="urn:microsoft.com/office/officeart/2005/8/layout/hierarchy1"/>
    <dgm:cxn modelId="{83C01E87-40F1-4EA0-8220-8416271A3389}" type="presParOf" srcId="{2630FB0B-1F70-478F-86FB-D25735A4832B}" destId="{6700AD85-1663-4BFD-91A6-64992E66D939}" srcOrd="0" destOrd="0" presId="urn:microsoft.com/office/officeart/2005/8/layout/hierarchy1"/>
    <dgm:cxn modelId="{26018F12-F538-49A6-A597-3077A2E7D6E3}" type="presParOf" srcId="{2630FB0B-1F70-478F-86FB-D25735A4832B}" destId="{A8B51B59-A479-4931-AE6C-E2F89B9AA4CB}" srcOrd="1" destOrd="0" presId="urn:microsoft.com/office/officeart/2005/8/layout/hierarchy1"/>
    <dgm:cxn modelId="{FBE00FDE-79DD-4416-AD22-0D282A901B02}" type="presParOf" srcId="{38BF2DD1-CA61-4659-9568-B8EE7FF83C4B}" destId="{07F96832-AF69-4FCA-BF31-474189DE3A98}" srcOrd="1" destOrd="0" presId="urn:microsoft.com/office/officeart/2005/8/layout/hierarchy1"/>
    <dgm:cxn modelId="{380A8762-96C6-47EC-B9BD-6EDCC913137B}" type="presParOf" srcId="{07F96832-AF69-4FCA-BF31-474189DE3A98}" destId="{ABF42290-2FCE-4DDD-B2D6-9BC80FF24C4C}" srcOrd="0" destOrd="0" presId="urn:microsoft.com/office/officeart/2005/8/layout/hierarchy1"/>
    <dgm:cxn modelId="{43D2EDB2-ED58-4D4C-8FCB-4F45DF36D9EA}" type="presParOf" srcId="{07F96832-AF69-4FCA-BF31-474189DE3A98}" destId="{DFBD5879-1720-4932-9D0E-55144ECC9758}" srcOrd="1" destOrd="0" presId="urn:microsoft.com/office/officeart/2005/8/layout/hierarchy1"/>
    <dgm:cxn modelId="{356710B7-465D-4D4B-B3FE-2879F6827613}" type="presParOf" srcId="{DFBD5879-1720-4932-9D0E-55144ECC9758}" destId="{27B736C6-1ECF-451C-97B8-F153CF13EB5D}" srcOrd="0" destOrd="0" presId="urn:microsoft.com/office/officeart/2005/8/layout/hierarchy1"/>
    <dgm:cxn modelId="{8299E218-9531-4A11-95D8-63A025BE7DA6}" type="presParOf" srcId="{27B736C6-1ECF-451C-97B8-F153CF13EB5D}" destId="{32998DB1-D38B-4A27-8C5D-6B374E06360F}" srcOrd="0" destOrd="0" presId="urn:microsoft.com/office/officeart/2005/8/layout/hierarchy1"/>
    <dgm:cxn modelId="{C7123FEA-3214-4FAD-A9D8-2FFD5C7ABFC3}" type="presParOf" srcId="{27B736C6-1ECF-451C-97B8-F153CF13EB5D}" destId="{76533181-04C9-47B7-9E96-393CE1944CF9}" srcOrd="1" destOrd="0" presId="urn:microsoft.com/office/officeart/2005/8/layout/hierarchy1"/>
    <dgm:cxn modelId="{69679462-3450-4555-91DE-124082BF9665}" type="presParOf" srcId="{DFBD5879-1720-4932-9D0E-55144ECC9758}" destId="{52FDE3BE-2BD0-4887-A099-9D382E421E55}" srcOrd="1" destOrd="0" presId="urn:microsoft.com/office/officeart/2005/8/layout/hierarchy1"/>
    <dgm:cxn modelId="{804CC077-FA9C-4A3C-A6A5-ED137A4ED9B5}" type="presParOf" srcId="{07F96832-AF69-4FCA-BF31-474189DE3A98}" destId="{0ADBED4D-B254-4CCC-9DED-AE90319A8447}" srcOrd="2" destOrd="0" presId="urn:microsoft.com/office/officeart/2005/8/layout/hierarchy1"/>
    <dgm:cxn modelId="{E4A265E0-6CFA-4B86-AFE2-852E9E6E658E}" type="presParOf" srcId="{07F96832-AF69-4FCA-BF31-474189DE3A98}" destId="{4D39ECF9-1EDD-47D2-9B6F-941A5C711B57}" srcOrd="3" destOrd="0" presId="urn:microsoft.com/office/officeart/2005/8/layout/hierarchy1"/>
    <dgm:cxn modelId="{7FBA1666-8C60-4721-AAE3-E1AA250729DF}" type="presParOf" srcId="{4D39ECF9-1EDD-47D2-9B6F-941A5C711B57}" destId="{A08A3369-DD10-4EB0-8BB1-ECDAA8ABEC69}" srcOrd="0" destOrd="0" presId="urn:microsoft.com/office/officeart/2005/8/layout/hierarchy1"/>
    <dgm:cxn modelId="{91D88E4F-E0B4-4039-B65F-580109DEBA4A}" type="presParOf" srcId="{A08A3369-DD10-4EB0-8BB1-ECDAA8ABEC69}" destId="{3AE31570-FC40-4E3B-BA7C-E6EABFB2CA68}" srcOrd="0" destOrd="0" presId="urn:microsoft.com/office/officeart/2005/8/layout/hierarchy1"/>
    <dgm:cxn modelId="{AAEAFA4E-36DE-4844-86A2-EEE2B1EC0C15}" type="presParOf" srcId="{A08A3369-DD10-4EB0-8BB1-ECDAA8ABEC69}" destId="{22C75FB0-CE70-4753-BEA4-985490398191}" srcOrd="1" destOrd="0" presId="urn:microsoft.com/office/officeart/2005/8/layout/hierarchy1"/>
    <dgm:cxn modelId="{912C2190-63A2-434F-93D2-133F1830AE01}" type="presParOf" srcId="{4D39ECF9-1EDD-47D2-9B6F-941A5C711B57}" destId="{15E0DB76-04D8-4067-AB33-97624C3E3C15}" srcOrd="1" destOrd="0" presId="urn:microsoft.com/office/officeart/2005/8/layout/hierarchy1"/>
    <dgm:cxn modelId="{338316E2-8444-4AF0-97AE-78647CBC9BC3}" type="presParOf" srcId="{14266C87-D021-42C9-9AD7-5FD29A2C99AB}" destId="{C4A5D6D2-777A-4DF2-B32B-B08FC720897B}" srcOrd="2" destOrd="0" presId="urn:microsoft.com/office/officeart/2005/8/layout/hierarchy1"/>
    <dgm:cxn modelId="{DBFD61AB-334E-4A21-A7A7-64EF4D2FEC5F}" type="presParOf" srcId="{14266C87-D021-42C9-9AD7-5FD29A2C99AB}" destId="{4BFA06B3-D80C-4C0C-A02D-934E8C3F498C}" srcOrd="3" destOrd="0" presId="urn:microsoft.com/office/officeart/2005/8/layout/hierarchy1"/>
    <dgm:cxn modelId="{9835C356-E022-409D-AFBB-FFAB23CA56C8}" type="presParOf" srcId="{4BFA06B3-D80C-4C0C-A02D-934E8C3F498C}" destId="{60D89F67-7F88-4B11-83E0-95785D6B3ABA}" srcOrd="0" destOrd="0" presId="urn:microsoft.com/office/officeart/2005/8/layout/hierarchy1"/>
    <dgm:cxn modelId="{F3FFC5A1-D1A7-4BF7-983C-7BE8061826D2}" type="presParOf" srcId="{60D89F67-7F88-4B11-83E0-95785D6B3ABA}" destId="{37F71577-D99A-489E-9D2A-68DA97F1E8C9}" srcOrd="0" destOrd="0" presId="urn:microsoft.com/office/officeart/2005/8/layout/hierarchy1"/>
    <dgm:cxn modelId="{A2C0779C-D6EF-4EA6-A22C-6802615424AC}" type="presParOf" srcId="{60D89F67-7F88-4B11-83E0-95785D6B3ABA}" destId="{F6C2EC19-A2BA-4B10-88AF-968A1D83B80E}" srcOrd="1" destOrd="0" presId="urn:microsoft.com/office/officeart/2005/8/layout/hierarchy1"/>
    <dgm:cxn modelId="{40F6D723-C503-429F-A51F-AF74EC7F2317}" type="presParOf" srcId="{4BFA06B3-D80C-4C0C-A02D-934E8C3F498C}" destId="{B4029664-5EC9-4C08-BC52-BDB7F130CD17}" srcOrd="1" destOrd="0" presId="urn:microsoft.com/office/officeart/2005/8/layout/hierarchy1"/>
    <dgm:cxn modelId="{EFDDB775-799D-49A8-9258-C1557C199434}" type="presParOf" srcId="{B4029664-5EC9-4C08-BC52-BDB7F130CD17}" destId="{373076D2-05CC-4ABE-A220-C0FC8B65AD57}" srcOrd="0" destOrd="0" presId="urn:microsoft.com/office/officeart/2005/8/layout/hierarchy1"/>
    <dgm:cxn modelId="{4FB21455-02E7-4521-BFBF-48F72C973D35}" type="presParOf" srcId="{B4029664-5EC9-4C08-BC52-BDB7F130CD17}" destId="{549BC87C-402E-43D7-96D3-B2B69A9C0CA0}" srcOrd="1" destOrd="0" presId="urn:microsoft.com/office/officeart/2005/8/layout/hierarchy1"/>
    <dgm:cxn modelId="{5C55241D-5120-4B36-AB47-0A1EA71218AF}" type="presParOf" srcId="{549BC87C-402E-43D7-96D3-B2B69A9C0CA0}" destId="{1BF74E85-7C31-461B-894B-8886FDAE713C}" srcOrd="0" destOrd="0" presId="urn:microsoft.com/office/officeart/2005/8/layout/hierarchy1"/>
    <dgm:cxn modelId="{B24D455B-9D96-4E71-AA25-37AFACCCB193}" type="presParOf" srcId="{1BF74E85-7C31-461B-894B-8886FDAE713C}" destId="{11487B9F-A5EF-428C-B65C-DB9F79B7B0DE}" srcOrd="0" destOrd="0" presId="urn:microsoft.com/office/officeart/2005/8/layout/hierarchy1"/>
    <dgm:cxn modelId="{52ABA00A-B442-467E-AF68-381A20A83812}" type="presParOf" srcId="{1BF74E85-7C31-461B-894B-8886FDAE713C}" destId="{224BEDDA-30AA-4F36-9E5A-9113741AA2EA}" srcOrd="1" destOrd="0" presId="urn:microsoft.com/office/officeart/2005/8/layout/hierarchy1"/>
    <dgm:cxn modelId="{304C9992-56AD-4520-8111-7AFC0A102969}" type="presParOf" srcId="{549BC87C-402E-43D7-96D3-B2B69A9C0CA0}" destId="{4648403C-EA1C-45F3-B254-45E707FA5C0C}" srcOrd="1" destOrd="0" presId="urn:microsoft.com/office/officeart/2005/8/layout/hierarchy1"/>
    <dgm:cxn modelId="{C56EC400-D967-4150-A6EB-DF069911D1D7}" type="presParOf" srcId="{B4029664-5EC9-4C08-BC52-BDB7F130CD17}" destId="{EE8E736A-6018-40DD-A532-086DF2940C64}" srcOrd="2" destOrd="0" presId="urn:microsoft.com/office/officeart/2005/8/layout/hierarchy1"/>
    <dgm:cxn modelId="{ABD32957-C63C-4930-97E7-70215FF0E2E9}" type="presParOf" srcId="{B4029664-5EC9-4C08-BC52-BDB7F130CD17}" destId="{D9704074-04A6-4DF3-80FD-C790AB41EF64}" srcOrd="3" destOrd="0" presId="urn:microsoft.com/office/officeart/2005/8/layout/hierarchy1"/>
    <dgm:cxn modelId="{1905A59E-ECFB-45CC-8CD4-7C3845D1A782}" type="presParOf" srcId="{D9704074-04A6-4DF3-80FD-C790AB41EF64}" destId="{DF16F829-9AC7-4454-B679-82BBF94810FE}" srcOrd="0" destOrd="0" presId="urn:microsoft.com/office/officeart/2005/8/layout/hierarchy1"/>
    <dgm:cxn modelId="{9C11C6FA-F9FD-49EF-BE7C-141B643FB05A}" type="presParOf" srcId="{DF16F829-9AC7-4454-B679-82BBF94810FE}" destId="{014128AB-132F-4A95-BDAD-7A44208E117D}" srcOrd="0" destOrd="0" presId="urn:microsoft.com/office/officeart/2005/8/layout/hierarchy1"/>
    <dgm:cxn modelId="{09742A6C-F7AD-497C-937B-A7A982C88EB0}" type="presParOf" srcId="{DF16F829-9AC7-4454-B679-82BBF94810FE}" destId="{FB754EEC-0F60-4A9E-829E-AE269A45A47F}" srcOrd="1" destOrd="0" presId="urn:microsoft.com/office/officeart/2005/8/layout/hierarchy1"/>
    <dgm:cxn modelId="{B2703B98-C7EC-4E1B-9BAF-AC615833AD96}" type="presParOf" srcId="{D9704074-04A6-4DF3-80FD-C790AB41EF64}" destId="{113AFF0C-6475-4A73-993D-48B08B06A746}" srcOrd="1" destOrd="0" presId="urn:microsoft.com/office/officeart/2005/8/layout/hierarchy1"/>
    <dgm:cxn modelId="{132ADEFF-3263-4785-BE44-F5FEB2AE5167}" type="presParOf" srcId="{38E46BA1-170C-4789-A8A7-8A9C421D1CAD}" destId="{3969004D-495F-4889-9184-CA09674CE408}" srcOrd="2" destOrd="0" presId="urn:microsoft.com/office/officeart/2005/8/layout/hierarchy1"/>
    <dgm:cxn modelId="{6F39B92B-7648-4634-8BD5-3E195BE1225B}" type="presParOf" srcId="{38E46BA1-170C-4789-A8A7-8A9C421D1CAD}" destId="{16412415-7E49-41EF-8E27-672DD270E8F1}" srcOrd="3" destOrd="0" presId="urn:microsoft.com/office/officeart/2005/8/layout/hierarchy1"/>
    <dgm:cxn modelId="{A3564329-3A2E-46F7-A2AD-8DD229470CA0}" type="presParOf" srcId="{16412415-7E49-41EF-8E27-672DD270E8F1}" destId="{08A18987-E4CA-4C5E-A074-900A80C347EC}" srcOrd="0" destOrd="0" presId="urn:microsoft.com/office/officeart/2005/8/layout/hierarchy1"/>
    <dgm:cxn modelId="{9F9BFDE0-68B0-44FA-8FD7-CB4986B978A3}" type="presParOf" srcId="{08A18987-E4CA-4C5E-A074-900A80C347EC}" destId="{51A15CA8-E23C-4465-9642-AB892699F9AB}" srcOrd="0" destOrd="0" presId="urn:microsoft.com/office/officeart/2005/8/layout/hierarchy1"/>
    <dgm:cxn modelId="{653E5AF5-B3E8-4EFC-B3FE-ABE3F407D81C}" type="presParOf" srcId="{08A18987-E4CA-4C5E-A074-900A80C347EC}" destId="{55907E14-3538-4E71-B35C-B6534648352A}" srcOrd="1" destOrd="0" presId="urn:microsoft.com/office/officeart/2005/8/layout/hierarchy1"/>
    <dgm:cxn modelId="{4625167B-DBAE-4651-B069-A31B91470381}" type="presParOf" srcId="{16412415-7E49-41EF-8E27-672DD270E8F1}" destId="{53F360E2-CAEB-4090-B0E1-2BF23FEC20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139201DF</a:t>
          </a:r>
          <a:endParaRPr lang="en-GB" dirty="0">
            <a:solidFill>
              <a:srgbClr val="FF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0E7E017A</a:t>
          </a:r>
          <a:endParaRPr lang="en-GB" dirty="0">
            <a:solidFill>
              <a:srgbClr val="FF0000"/>
            </a:solidFill>
          </a:endParaRPr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069E0233 </a:t>
          </a:r>
          <a:r>
            <a:rPr lang="en-GB" dirty="0" err="1" smtClean="0">
              <a:solidFill>
                <a:srgbClr val="FF0000"/>
              </a:solidFill>
            </a:rPr>
            <a:t>snorp</a:t>
          </a:r>
          <a:endParaRPr lang="en-GB" dirty="0">
            <a:solidFill>
              <a:srgbClr val="FF0000"/>
            </a:solidFill>
          </a:endParaRPr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BDEA952F-E7C7-4D2E-8F37-D7967EBB23F7}" type="pres">
      <dgm:prSet presAssocID="{9C9BF0BA-F804-4164-9C4A-7FFC4AFB6CBC}" presName="Name17" presStyleLbl="parChTrans1D3" presStyleIdx="0" presStyleCnt="4"/>
      <dgm:spPr/>
      <dgm:t>
        <a:bodyPr/>
        <a:lstStyle/>
        <a:p>
          <a:endParaRPr lang="en-GB"/>
        </a:p>
      </dgm:t>
    </dgm:pt>
    <dgm:pt modelId="{38BF2DD1-CA61-4659-9568-B8EE7FF83C4B}" type="pres">
      <dgm:prSet presAssocID="{320A508C-BCB0-44CF-928E-C8655011002D}" presName="hierRoot3" presStyleCnt="0"/>
      <dgm:spPr/>
    </dgm:pt>
    <dgm:pt modelId="{2630FB0B-1F70-478F-86FB-D25735A4832B}" type="pres">
      <dgm:prSet presAssocID="{320A508C-BCB0-44CF-928E-C8655011002D}" presName="composite3" presStyleCnt="0"/>
      <dgm:spPr/>
    </dgm:pt>
    <dgm:pt modelId="{6700AD85-1663-4BFD-91A6-64992E66D939}" type="pres">
      <dgm:prSet presAssocID="{320A508C-BCB0-44CF-928E-C8655011002D}" presName="background3" presStyleLbl="node3" presStyleIdx="0" presStyleCnt="4"/>
      <dgm:spPr/>
    </dgm:pt>
    <dgm:pt modelId="{A8B51B59-A479-4931-AE6C-E2F89B9AA4CB}" type="pres">
      <dgm:prSet presAssocID="{320A508C-BCB0-44CF-928E-C8655011002D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7F96832-AF69-4FCA-BF31-474189DE3A98}" type="pres">
      <dgm:prSet presAssocID="{320A508C-BCB0-44CF-928E-C8655011002D}" presName="hierChild4" presStyleCnt="0"/>
      <dgm:spPr/>
    </dgm:pt>
    <dgm:pt modelId="{ABF42290-2FCE-4DDD-B2D6-9BC80FF24C4C}" type="pres">
      <dgm:prSet presAssocID="{847A63C3-B282-4B80-B5CC-759B53ED8F33}" presName="Name23" presStyleLbl="parChTrans1D4" presStyleIdx="0" presStyleCnt="4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0" presStyleCnt="4"/>
      <dgm:spPr/>
    </dgm:pt>
    <dgm:pt modelId="{76533181-04C9-47B7-9E96-393CE1944CF9}" type="pres">
      <dgm:prSet presAssocID="{B2BAC4B5-9D57-4A6A-802D-CEA9BA569123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1" presStyleCnt="4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1" presStyleCnt="4"/>
      <dgm:spPr/>
    </dgm:pt>
    <dgm:pt modelId="{22C75FB0-CE70-4753-BEA4-985490398191}" type="pres">
      <dgm:prSet presAssocID="{EBF0D515-5E70-4FBE-90AC-9E3FFE48F292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C4A5D6D2-777A-4DF2-B32B-B08FC720897B}" type="pres">
      <dgm:prSet presAssocID="{0B927CED-2C98-48A7-B0C9-2547C3D0BEA5}" presName="Name17" presStyleLbl="parChTrans1D3" presStyleIdx="1" presStyleCnt="4"/>
      <dgm:spPr/>
      <dgm:t>
        <a:bodyPr/>
        <a:lstStyle/>
        <a:p>
          <a:endParaRPr lang="en-GB"/>
        </a:p>
      </dgm:t>
    </dgm:pt>
    <dgm:pt modelId="{4BFA06B3-D80C-4C0C-A02D-934E8C3F498C}" type="pres">
      <dgm:prSet presAssocID="{4B2B98F2-E794-4D64-B8D7-4554A16724B0}" presName="hierRoot3" presStyleCnt="0"/>
      <dgm:spPr/>
    </dgm:pt>
    <dgm:pt modelId="{60D89F67-7F88-4B11-83E0-95785D6B3ABA}" type="pres">
      <dgm:prSet presAssocID="{4B2B98F2-E794-4D64-B8D7-4554A16724B0}" presName="composite3" presStyleCnt="0"/>
      <dgm:spPr/>
    </dgm:pt>
    <dgm:pt modelId="{37F71577-D99A-489E-9D2A-68DA97F1E8C9}" type="pres">
      <dgm:prSet presAssocID="{4B2B98F2-E794-4D64-B8D7-4554A16724B0}" presName="background3" presStyleLbl="node3" presStyleIdx="1" presStyleCnt="4"/>
      <dgm:spPr/>
    </dgm:pt>
    <dgm:pt modelId="{F6C2EC19-A2BA-4B10-88AF-968A1D83B80E}" type="pres">
      <dgm:prSet presAssocID="{4B2B98F2-E794-4D64-B8D7-4554A16724B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4029664-5EC9-4C08-BC52-BDB7F130CD17}" type="pres">
      <dgm:prSet presAssocID="{4B2B98F2-E794-4D64-B8D7-4554A16724B0}" presName="hierChild4" presStyleCnt="0"/>
      <dgm:spPr/>
    </dgm:pt>
    <dgm:pt modelId="{373076D2-05CC-4ABE-A220-C0FC8B65AD57}" type="pres">
      <dgm:prSet presAssocID="{A3806A18-677C-488B-BF4C-A0D2F65269BA}" presName="Name23" presStyleLbl="parChTrans1D4" presStyleIdx="2" presStyleCnt="4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2" presStyleCnt="4"/>
      <dgm:spPr/>
    </dgm:pt>
    <dgm:pt modelId="{224BEDDA-30AA-4F36-9E5A-9113741AA2EA}" type="pres">
      <dgm:prSet presAssocID="{EB537B2E-B039-4F46-9139-CE8369283467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3" presStyleCnt="4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3" presStyleCnt="4"/>
      <dgm:spPr/>
    </dgm:pt>
    <dgm:pt modelId="{FB754EEC-0F60-4A9E-829E-AE269A45A47F}" type="pres">
      <dgm:prSet presAssocID="{024ED55C-3FE3-4C8A-8A07-97541853970C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D107875-DFC0-4EFE-BDE7-B1300404C34D}" type="pres">
      <dgm:prSet presAssocID="{057CEF28-B99C-457C-9A9E-0F4C5167F391}" presName="Name10" presStyleLbl="parChTrans1D2" presStyleIdx="1" presStyleCnt="2"/>
      <dgm:spPr/>
      <dgm:t>
        <a:bodyPr/>
        <a:lstStyle/>
        <a:p>
          <a:endParaRPr lang="en-GB"/>
        </a:p>
      </dgm:t>
    </dgm:pt>
    <dgm:pt modelId="{1ED796A3-866A-485C-B82A-30BD0F96CB45}" type="pres">
      <dgm:prSet presAssocID="{87D4EF37-6F14-4828-98D3-6AE83DDB3F43}" presName="hierRoot2" presStyleCnt="0"/>
      <dgm:spPr/>
    </dgm:pt>
    <dgm:pt modelId="{F7DED7CE-288A-4F02-A57B-E23C8827887C}" type="pres">
      <dgm:prSet presAssocID="{87D4EF37-6F14-4828-98D3-6AE83DDB3F43}" presName="composite2" presStyleCnt="0"/>
      <dgm:spPr/>
    </dgm:pt>
    <dgm:pt modelId="{DB1C1D5B-DB01-456F-BB28-884FC12A5FCB}" type="pres">
      <dgm:prSet presAssocID="{87D4EF37-6F14-4828-98D3-6AE83DDB3F43}" presName="background2" presStyleLbl="node2" presStyleIdx="1" presStyleCnt="2"/>
      <dgm:spPr/>
    </dgm:pt>
    <dgm:pt modelId="{ADEF425C-265A-479D-9C79-AFF4CEDE9DEC}" type="pres">
      <dgm:prSet presAssocID="{87D4EF37-6F14-4828-98D3-6AE83DDB3F4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718B159-6090-4ED7-B606-73312DFF3EBF}" type="pres">
      <dgm:prSet presAssocID="{87D4EF37-6F14-4828-98D3-6AE83DDB3F43}" presName="hierChild3" presStyleCnt="0"/>
      <dgm:spPr/>
    </dgm:pt>
    <dgm:pt modelId="{A26D2F94-C625-44A3-9BC0-A4D912D69DE7}" type="pres">
      <dgm:prSet presAssocID="{568B9714-C1EA-4155-81B1-9772814E1485}" presName="Name17" presStyleLbl="parChTrans1D3" presStyleIdx="2" presStyleCnt="4"/>
      <dgm:spPr/>
      <dgm:t>
        <a:bodyPr/>
        <a:lstStyle/>
        <a:p>
          <a:endParaRPr lang="en-GB"/>
        </a:p>
      </dgm:t>
    </dgm:pt>
    <dgm:pt modelId="{D7FCBB77-C136-4472-B571-546551F0D2DB}" type="pres">
      <dgm:prSet presAssocID="{EDF3A82D-CEDC-435C-BB26-B4ED98C478EB}" presName="hierRoot3" presStyleCnt="0"/>
      <dgm:spPr/>
    </dgm:pt>
    <dgm:pt modelId="{94F6D89B-5C64-4669-A8A5-13EEEB8FB9F7}" type="pres">
      <dgm:prSet presAssocID="{EDF3A82D-CEDC-435C-BB26-B4ED98C478EB}" presName="composite3" presStyleCnt="0"/>
      <dgm:spPr/>
    </dgm:pt>
    <dgm:pt modelId="{5D66D93D-84AA-44F9-8DAB-22C32A1AC4ED}" type="pres">
      <dgm:prSet presAssocID="{EDF3A82D-CEDC-435C-BB26-B4ED98C478EB}" presName="background3" presStyleLbl="node3" presStyleIdx="2" presStyleCnt="4"/>
      <dgm:spPr/>
    </dgm:pt>
    <dgm:pt modelId="{01C78D76-D00C-4286-9680-5D1929686894}" type="pres">
      <dgm:prSet presAssocID="{EDF3A82D-CEDC-435C-BB26-B4ED98C478E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65C5C9E-4307-43D6-9F2E-9E6C69E6FB0A}" type="pres">
      <dgm:prSet presAssocID="{EDF3A82D-CEDC-435C-BB26-B4ED98C478EB}" presName="hierChild4" presStyleCnt="0"/>
      <dgm:spPr/>
    </dgm:pt>
    <dgm:pt modelId="{E890BF1B-61D6-4102-A942-CABA47654D0F}" type="pres">
      <dgm:prSet presAssocID="{7BA03DA0-08D9-46E1-AE6E-BD954EF9D501}" presName="Name17" presStyleLbl="parChTrans1D3" presStyleIdx="3" presStyleCnt="4"/>
      <dgm:spPr/>
      <dgm:t>
        <a:bodyPr/>
        <a:lstStyle/>
        <a:p>
          <a:endParaRPr lang="en-GB"/>
        </a:p>
      </dgm:t>
    </dgm:pt>
    <dgm:pt modelId="{626A32CD-BBEA-47B2-8FF2-53BEBF5DCF08}" type="pres">
      <dgm:prSet presAssocID="{E4AD7F46-9826-4462-8E6F-98D89EAC0DDC}" presName="hierRoot3" presStyleCnt="0"/>
      <dgm:spPr/>
    </dgm:pt>
    <dgm:pt modelId="{19B96C3B-6B2F-45D0-8917-4F68EAAC330E}" type="pres">
      <dgm:prSet presAssocID="{E4AD7F46-9826-4462-8E6F-98D89EAC0DDC}" presName="composite3" presStyleCnt="0"/>
      <dgm:spPr/>
    </dgm:pt>
    <dgm:pt modelId="{230BDB08-5F85-4168-979F-96AC1A70C2F0}" type="pres">
      <dgm:prSet presAssocID="{E4AD7F46-9826-4462-8E6F-98D89EAC0DDC}" presName="background3" presStyleLbl="node3" presStyleIdx="3" presStyleCnt="4"/>
      <dgm:spPr/>
    </dgm:pt>
    <dgm:pt modelId="{6F66FB47-3571-4F11-97CA-2F2C3BDAD088}" type="pres">
      <dgm:prSet presAssocID="{E4AD7F46-9826-4462-8E6F-98D89EAC0DD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BF3BCFB-B6A5-48C3-A921-076B94E15438}" type="pres">
      <dgm:prSet presAssocID="{E4AD7F46-9826-4462-8E6F-98D89EAC0DDC}" presName="hierChild4" presStyleCnt="0"/>
      <dgm:spPr/>
    </dgm:pt>
  </dgm:ptLst>
  <dgm:cxnLst>
    <dgm:cxn modelId="{5F2EF599-EE94-4B6D-9B98-14A0CC1F605A}" type="presOf" srcId="{A3806A18-677C-488B-BF4C-A0D2F65269BA}" destId="{373076D2-05CC-4ABE-A220-C0FC8B65AD57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DA4C8C37-61EE-4119-AE5E-F1D7864975A8}" type="presOf" srcId="{B2BAC4B5-9D57-4A6A-802D-CEA9BA569123}" destId="{76533181-04C9-47B7-9E96-393CE1944CF9}" srcOrd="0" destOrd="0" presId="urn:microsoft.com/office/officeart/2005/8/layout/hierarchy1"/>
    <dgm:cxn modelId="{ED97C273-6F45-495F-B73A-D74B8349923D}" type="presOf" srcId="{E4AD7F46-9826-4462-8E6F-98D89EAC0DDC}" destId="{6F66FB47-3571-4F11-97CA-2F2C3BDAD088}" srcOrd="0" destOrd="0" presId="urn:microsoft.com/office/officeart/2005/8/layout/hierarchy1"/>
    <dgm:cxn modelId="{97A8BA8E-E00D-4CDF-B069-8C97567FCEDA}" type="presOf" srcId="{EDF3A82D-CEDC-435C-BB26-B4ED98C478EB}" destId="{01C78D76-D00C-4286-9680-5D1929686894}" srcOrd="0" destOrd="0" presId="urn:microsoft.com/office/officeart/2005/8/layout/hierarchy1"/>
    <dgm:cxn modelId="{E60D0CA0-1D6C-4C8D-A129-F501AD337E1E}" type="presOf" srcId="{568B9714-C1EA-4155-81B1-9772814E1485}" destId="{A26D2F94-C625-44A3-9BC0-A4D912D69DE7}" srcOrd="0" destOrd="0" presId="urn:microsoft.com/office/officeart/2005/8/layout/hierarchy1"/>
    <dgm:cxn modelId="{40305EB0-4774-4E97-9845-18B5FF299546}" type="presOf" srcId="{057CEF28-B99C-457C-9A9E-0F4C5167F391}" destId="{3D107875-DFC0-4EFE-BDE7-B1300404C34D}" srcOrd="0" destOrd="0" presId="urn:microsoft.com/office/officeart/2005/8/layout/hierarchy1"/>
    <dgm:cxn modelId="{2CB3A953-E2AD-4BD8-957E-5CF18E5132C5}" type="presOf" srcId="{433DADD9-F1AC-4EEC-9A98-F0699736342B}" destId="{540CD5A1-C313-41BF-AA14-876D576F92CD}" srcOrd="0" destOrd="0" presId="urn:microsoft.com/office/officeart/2005/8/layout/hierarchy1"/>
    <dgm:cxn modelId="{A0C8D46C-3293-44BA-B468-30E0F83EBABF}" type="presOf" srcId="{4B2B98F2-E794-4D64-B8D7-4554A16724B0}" destId="{F6C2EC19-A2BA-4B10-88AF-968A1D83B80E}" srcOrd="0" destOrd="0" presId="urn:microsoft.com/office/officeart/2005/8/layout/hierarchy1"/>
    <dgm:cxn modelId="{69FDA8E9-83C5-4307-8BC3-485F98C2E852}" type="presOf" srcId="{EB537B2E-B039-4F46-9139-CE8369283467}" destId="{224BEDDA-30AA-4F36-9E5A-9113741AA2EA}" srcOrd="0" destOrd="0" presId="urn:microsoft.com/office/officeart/2005/8/layout/hierarchy1"/>
    <dgm:cxn modelId="{2AB23762-706C-4D98-AC45-F2F1B20807A3}" type="presOf" srcId="{1D56D6F1-0D59-48E8-8D92-3F05E2426AC8}" destId="{0ADBED4D-B254-4CCC-9DED-AE90319A8447}" srcOrd="0" destOrd="0" presId="urn:microsoft.com/office/officeart/2005/8/layout/hierarchy1"/>
    <dgm:cxn modelId="{40811787-7578-49E7-85B1-51FF4F021299}" type="presOf" srcId="{9C9BF0BA-F804-4164-9C4A-7FFC4AFB6CBC}" destId="{BDEA952F-E7C7-4D2E-8F37-D7967EBB23F7}" srcOrd="0" destOrd="0" presId="urn:microsoft.com/office/officeart/2005/8/layout/hierarchy1"/>
    <dgm:cxn modelId="{A835D4F2-154A-4204-8BCA-73224D1D70C0}" type="presOf" srcId="{2114B493-6453-46A2-9A35-C35E5F3DBCB3}" destId="{EE8E736A-6018-40DD-A532-086DF2940C64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D2B40689-5762-4CAF-B853-04E58E0B7F93}" type="presOf" srcId="{0B927CED-2C98-48A7-B0C9-2547C3D0BEA5}" destId="{C4A5D6D2-777A-4DF2-B32B-B08FC720897B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F6DE23BE-8CF3-469A-8AE4-E0D99EFF85E9}" srcId="{F57F969A-B77D-4E33-9AF2-759AF6DA3C60}" destId="{87D4EF37-6F14-4828-98D3-6AE83DDB3F43}" srcOrd="1" destOrd="0" parTransId="{057CEF28-B99C-457C-9A9E-0F4C5167F391}" sibTransId="{98325764-2C57-460D-A770-1D5063054BE4}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12D7657B-C0A1-45F8-AE2C-6B40FF30985C}" type="presOf" srcId="{87D4EF37-6F14-4828-98D3-6AE83DDB3F43}" destId="{ADEF425C-265A-479D-9C79-AFF4CEDE9DEC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8D557ED6-FDE6-4552-B415-63A327777C24}" type="presOf" srcId="{024ED55C-3FE3-4C8A-8A07-97541853970C}" destId="{FB754EEC-0F60-4A9E-829E-AE269A45A47F}" srcOrd="0" destOrd="0" presId="urn:microsoft.com/office/officeart/2005/8/layout/hierarchy1"/>
    <dgm:cxn modelId="{01A52470-8512-4CFF-8C62-1C76E6615C37}" type="presOf" srcId="{EBF0D515-5E70-4FBE-90AC-9E3FFE48F292}" destId="{22C75FB0-CE70-4753-BEA4-985490398191}" srcOrd="0" destOrd="0" presId="urn:microsoft.com/office/officeart/2005/8/layout/hierarchy1"/>
    <dgm:cxn modelId="{06C2561F-F69E-47B9-AAA3-A68E51836087}" type="presOf" srcId="{7A1CA7FE-27D4-4694-99B9-EDA57F2588AC}" destId="{829CFED7-CAE5-4142-B366-8D9A49420E3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49112CF1-1EEE-4001-933D-874518FD40BB}" type="presOf" srcId="{9D009A0F-42C9-4F5F-A6FA-4253799B9FAE}" destId="{78A6E5E0-7FF1-454A-9388-00FDB32587D7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6D87C434-F293-48D4-B808-9CE9E53347FD}" type="presOf" srcId="{F57F969A-B77D-4E33-9AF2-759AF6DA3C60}" destId="{5543A5E3-67D4-43AD-B891-AB4D93F2BEC0}" srcOrd="0" destOrd="0" presId="urn:microsoft.com/office/officeart/2005/8/layout/hierarchy1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4351C89A-D2B7-41D3-AB0A-FF7FBAAB9DE7}" type="presOf" srcId="{320A508C-BCB0-44CF-928E-C8655011002D}" destId="{A8B51B59-A479-4931-AE6C-E2F89B9AA4CB}" srcOrd="0" destOrd="0" presId="urn:microsoft.com/office/officeart/2005/8/layout/hierarchy1"/>
    <dgm:cxn modelId="{1DBE6C85-C7BF-43E6-9D74-7BAE1748BD83}" type="presOf" srcId="{7BA03DA0-08D9-46E1-AE6E-BD954EF9D501}" destId="{E890BF1B-61D6-4102-A942-CABA47654D0F}" srcOrd="0" destOrd="0" presId="urn:microsoft.com/office/officeart/2005/8/layout/hierarchy1"/>
    <dgm:cxn modelId="{F3BB6460-A9B1-430C-8919-56AE5058304A}" type="presOf" srcId="{847A63C3-B282-4B80-B5CC-759B53ED8F33}" destId="{ABF42290-2FCE-4DDD-B2D6-9BC80FF24C4C}" srcOrd="0" destOrd="0" presId="urn:microsoft.com/office/officeart/2005/8/layout/hierarchy1"/>
    <dgm:cxn modelId="{9DF8B31D-8054-4760-A26C-CF6A8C587FA5}" type="presParOf" srcId="{829CFED7-CAE5-4142-B366-8D9A49420E39}" destId="{B7055861-9AE9-4430-BD86-BFB640581907}" srcOrd="0" destOrd="0" presId="urn:microsoft.com/office/officeart/2005/8/layout/hierarchy1"/>
    <dgm:cxn modelId="{7B0F4BD6-5F45-4EC0-AD81-CF156FB9A801}" type="presParOf" srcId="{B7055861-9AE9-4430-BD86-BFB640581907}" destId="{69BDBA1B-40AC-49D5-842D-CA68221F5C32}" srcOrd="0" destOrd="0" presId="urn:microsoft.com/office/officeart/2005/8/layout/hierarchy1"/>
    <dgm:cxn modelId="{5FE881C0-D0D9-410B-B334-4D149BE551EF}" type="presParOf" srcId="{69BDBA1B-40AC-49D5-842D-CA68221F5C32}" destId="{AE96C1A4-D976-4C15-BC4A-7DF5A91373EC}" srcOrd="0" destOrd="0" presId="urn:microsoft.com/office/officeart/2005/8/layout/hierarchy1"/>
    <dgm:cxn modelId="{094D68FD-E869-4353-AEC0-32071BA83694}" type="presParOf" srcId="{69BDBA1B-40AC-49D5-842D-CA68221F5C32}" destId="{5543A5E3-67D4-43AD-B891-AB4D93F2BEC0}" srcOrd="1" destOrd="0" presId="urn:microsoft.com/office/officeart/2005/8/layout/hierarchy1"/>
    <dgm:cxn modelId="{7619137D-3DEF-4E02-8238-CB8FD3B5C83A}" type="presParOf" srcId="{B7055861-9AE9-4430-BD86-BFB640581907}" destId="{38E46BA1-170C-4789-A8A7-8A9C421D1CAD}" srcOrd="1" destOrd="0" presId="urn:microsoft.com/office/officeart/2005/8/layout/hierarchy1"/>
    <dgm:cxn modelId="{55EF1453-7733-40C1-9740-2D75E26A118D}" type="presParOf" srcId="{38E46BA1-170C-4789-A8A7-8A9C421D1CAD}" destId="{540CD5A1-C313-41BF-AA14-876D576F92CD}" srcOrd="0" destOrd="0" presId="urn:microsoft.com/office/officeart/2005/8/layout/hierarchy1"/>
    <dgm:cxn modelId="{89020E9F-FC86-4B6D-BD21-430C6D34DA3D}" type="presParOf" srcId="{38E46BA1-170C-4789-A8A7-8A9C421D1CAD}" destId="{289D6B3C-00D7-4938-91D3-DDBDD5A1475B}" srcOrd="1" destOrd="0" presId="urn:microsoft.com/office/officeart/2005/8/layout/hierarchy1"/>
    <dgm:cxn modelId="{271E05EE-78B1-46F7-B475-7751100F692C}" type="presParOf" srcId="{289D6B3C-00D7-4938-91D3-DDBDD5A1475B}" destId="{F66954E8-4AC0-448D-86A7-3DCE83C5A59C}" srcOrd="0" destOrd="0" presId="urn:microsoft.com/office/officeart/2005/8/layout/hierarchy1"/>
    <dgm:cxn modelId="{1DA00676-7E45-4F71-BCE8-84537869CEB3}" type="presParOf" srcId="{F66954E8-4AC0-448D-86A7-3DCE83C5A59C}" destId="{73D4470A-F15C-426A-95D1-2AF463B402C0}" srcOrd="0" destOrd="0" presId="urn:microsoft.com/office/officeart/2005/8/layout/hierarchy1"/>
    <dgm:cxn modelId="{615B797B-3016-4598-A190-19FEE09AF5A9}" type="presParOf" srcId="{F66954E8-4AC0-448D-86A7-3DCE83C5A59C}" destId="{78A6E5E0-7FF1-454A-9388-00FDB32587D7}" srcOrd="1" destOrd="0" presId="urn:microsoft.com/office/officeart/2005/8/layout/hierarchy1"/>
    <dgm:cxn modelId="{33B8CB4B-AE45-4C8C-9AD0-6F753D71E9FF}" type="presParOf" srcId="{289D6B3C-00D7-4938-91D3-DDBDD5A1475B}" destId="{14266C87-D021-42C9-9AD7-5FD29A2C99AB}" srcOrd="1" destOrd="0" presId="urn:microsoft.com/office/officeart/2005/8/layout/hierarchy1"/>
    <dgm:cxn modelId="{3609900B-46D8-43BF-9D52-BBD7FB444DA3}" type="presParOf" srcId="{14266C87-D021-42C9-9AD7-5FD29A2C99AB}" destId="{BDEA952F-E7C7-4D2E-8F37-D7967EBB23F7}" srcOrd="0" destOrd="0" presId="urn:microsoft.com/office/officeart/2005/8/layout/hierarchy1"/>
    <dgm:cxn modelId="{33214C11-0716-4E76-9887-EB14B8BB0537}" type="presParOf" srcId="{14266C87-D021-42C9-9AD7-5FD29A2C99AB}" destId="{38BF2DD1-CA61-4659-9568-B8EE7FF83C4B}" srcOrd="1" destOrd="0" presId="urn:microsoft.com/office/officeart/2005/8/layout/hierarchy1"/>
    <dgm:cxn modelId="{6961F34D-2DCF-4E13-AAAD-6CA71EA2ACC1}" type="presParOf" srcId="{38BF2DD1-CA61-4659-9568-B8EE7FF83C4B}" destId="{2630FB0B-1F70-478F-86FB-D25735A4832B}" srcOrd="0" destOrd="0" presId="urn:microsoft.com/office/officeart/2005/8/layout/hierarchy1"/>
    <dgm:cxn modelId="{13E36B45-750C-45BE-98E1-82C850D3F3FA}" type="presParOf" srcId="{2630FB0B-1F70-478F-86FB-D25735A4832B}" destId="{6700AD85-1663-4BFD-91A6-64992E66D939}" srcOrd="0" destOrd="0" presId="urn:microsoft.com/office/officeart/2005/8/layout/hierarchy1"/>
    <dgm:cxn modelId="{09E7A438-4498-4FFE-B11C-B4F4C939BDC3}" type="presParOf" srcId="{2630FB0B-1F70-478F-86FB-D25735A4832B}" destId="{A8B51B59-A479-4931-AE6C-E2F89B9AA4CB}" srcOrd="1" destOrd="0" presId="urn:microsoft.com/office/officeart/2005/8/layout/hierarchy1"/>
    <dgm:cxn modelId="{632A578F-E344-4A71-A3C2-A38505554415}" type="presParOf" srcId="{38BF2DD1-CA61-4659-9568-B8EE7FF83C4B}" destId="{07F96832-AF69-4FCA-BF31-474189DE3A98}" srcOrd="1" destOrd="0" presId="urn:microsoft.com/office/officeart/2005/8/layout/hierarchy1"/>
    <dgm:cxn modelId="{747497ED-AA17-4933-8FB2-5FC3D78C8A97}" type="presParOf" srcId="{07F96832-AF69-4FCA-BF31-474189DE3A98}" destId="{ABF42290-2FCE-4DDD-B2D6-9BC80FF24C4C}" srcOrd="0" destOrd="0" presId="urn:microsoft.com/office/officeart/2005/8/layout/hierarchy1"/>
    <dgm:cxn modelId="{3370D25E-7AFC-4266-BC6D-7AD999F8256D}" type="presParOf" srcId="{07F96832-AF69-4FCA-BF31-474189DE3A98}" destId="{DFBD5879-1720-4932-9D0E-55144ECC9758}" srcOrd="1" destOrd="0" presId="urn:microsoft.com/office/officeart/2005/8/layout/hierarchy1"/>
    <dgm:cxn modelId="{EA471F7A-ED8E-499E-B80E-0E53227FBCDC}" type="presParOf" srcId="{DFBD5879-1720-4932-9D0E-55144ECC9758}" destId="{27B736C6-1ECF-451C-97B8-F153CF13EB5D}" srcOrd="0" destOrd="0" presId="urn:microsoft.com/office/officeart/2005/8/layout/hierarchy1"/>
    <dgm:cxn modelId="{51380B04-7C23-415A-B3F7-3F21992269DE}" type="presParOf" srcId="{27B736C6-1ECF-451C-97B8-F153CF13EB5D}" destId="{32998DB1-D38B-4A27-8C5D-6B374E06360F}" srcOrd="0" destOrd="0" presId="urn:microsoft.com/office/officeart/2005/8/layout/hierarchy1"/>
    <dgm:cxn modelId="{2FC17015-2BFA-4C75-A4D6-0F1E31372766}" type="presParOf" srcId="{27B736C6-1ECF-451C-97B8-F153CF13EB5D}" destId="{76533181-04C9-47B7-9E96-393CE1944CF9}" srcOrd="1" destOrd="0" presId="urn:microsoft.com/office/officeart/2005/8/layout/hierarchy1"/>
    <dgm:cxn modelId="{E8EB9517-9FE7-4C47-9D09-499092B74A30}" type="presParOf" srcId="{DFBD5879-1720-4932-9D0E-55144ECC9758}" destId="{52FDE3BE-2BD0-4887-A099-9D382E421E55}" srcOrd="1" destOrd="0" presId="urn:microsoft.com/office/officeart/2005/8/layout/hierarchy1"/>
    <dgm:cxn modelId="{339DC985-F6DD-4AE9-99A8-546B0880E328}" type="presParOf" srcId="{07F96832-AF69-4FCA-BF31-474189DE3A98}" destId="{0ADBED4D-B254-4CCC-9DED-AE90319A8447}" srcOrd="2" destOrd="0" presId="urn:microsoft.com/office/officeart/2005/8/layout/hierarchy1"/>
    <dgm:cxn modelId="{6F3AE37E-C6E0-4CAF-ADA9-E3938185E9BD}" type="presParOf" srcId="{07F96832-AF69-4FCA-BF31-474189DE3A98}" destId="{4D39ECF9-1EDD-47D2-9B6F-941A5C711B57}" srcOrd="3" destOrd="0" presId="urn:microsoft.com/office/officeart/2005/8/layout/hierarchy1"/>
    <dgm:cxn modelId="{5FE38B0F-9E4D-45D2-A6BE-E17D8AF80AA6}" type="presParOf" srcId="{4D39ECF9-1EDD-47D2-9B6F-941A5C711B57}" destId="{A08A3369-DD10-4EB0-8BB1-ECDAA8ABEC69}" srcOrd="0" destOrd="0" presId="urn:microsoft.com/office/officeart/2005/8/layout/hierarchy1"/>
    <dgm:cxn modelId="{BCF0FAEE-E24E-434B-BC65-3500A531DABB}" type="presParOf" srcId="{A08A3369-DD10-4EB0-8BB1-ECDAA8ABEC69}" destId="{3AE31570-FC40-4E3B-BA7C-E6EABFB2CA68}" srcOrd="0" destOrd="0" presId="urn:microsoft.com/office/officeart/2005/8/layout/hierarchy1"/>
    <dgm:cxn modelId="{434E4F0B-9889-47C9-A55C-34C2C1CCE91D}" type="presParOf" srcId="{A08A3369-DD10-4EB0-8BB1-ECDAA8ABEC69}" destId="{22C75FB0-CE70-4753-BEA4-985490398191}" srcOrd="1" destOrd="0" presId="urn:microsoft.com/office/officeart/2005/8/layout/hierarchy1"/>
    <dgm:cxn modelId="{D83D1976-DF74-4A97-A758-19F5A3CDC8A4}" type="presParOf" srcId="{4D39ECF9-1EDD-47D2-9B6F-941A5C711B57}" destId="{15E0DB76-04D8-4067-AB33-97624C3E3C15}" srcOrd="1" destOrd="0" presId="urn:microsoft.com/office/officeart/2005/8/layout/hierarchy1"/>
    <dgm:cxn modelId="{3EBA59A7-AD56-4C90-9C1C-8FB976F0781F}" type="presParOf" srcId="{14266C87-D021-42C9-9AD7-5FD29A2C99AB}" destId="{C4A5D6D2-777A-4DF2-B32B-B08FC720897B}" srcOrd="2" destOrd="0" presId="urn:microsoft.com/office/officeart/2005/8/layout/hierarchy1"/>
    <dgm:cxn modelId="{CBF8FA46-8CA5-4A7C-AE21-24C2152C14B8}" type="presParOf" srcId="{14266C87-D021-42C9-9AD7-5FD29A2C99AB}" destId="{4BFA06B3-D80C-4C0C-A02D-934E8C3F498C}" srcOrd="3" destOrd="0" presId="urn:microsoft.com/office/officeart/2005/8/layout/hierarchy1"/>
    <dgm:cxn modelId="{DBE9F3F0-E9DA-42D4-8F82-9F7E198C7F8B}" type="presParOf" srcId="{4BFA06B3-D80C-4C0C-A02D-934E8C3F498C}" destId="{60D89F67-7F88-4B11-83E0-95785D6B3ABA}" srcOrd="0" destOrd="0" presId="urn:microsoft.com/office/officeart/2005/8/layout/hierarchy1"/>
    <dgm:cxn modelId="{6233E53D-2265-4988-BA02-05CD8626BBD9}" type="presParOf" srcId="{60D89F67-7F88-4B11-83E0-95785D6B3ABA}" destId="{37F71577-D99A-489E-9D2A-68DA97F1E8C9}" srcOrd="0" destOrd="0" presId="urn:microsoft.com/office/officeart/2005/8/layout/hierarchy1"/>
    <dgm:cxn modelId="{DB0D7C5D-12F4-47C0-A10E-6827AAD317A8}" type="presParOf" srcId="{60D89F67-7F88-4B11-83E0-95785D6B3ABA}" destId="{F6C2EC19-A2BA-4B10-88AF-968A1D83B80E}" srcOrd="1" destOrd="0" presId="urn:microsoft.com/office/officeart/2005/8/layout/hierarchy1"/>
    <dgm:cxn modelId="{819D7A6A-ED92-403D-83B8-84559DE62447}" type="presParOf" srcId="{4BFA06B3-D80C-4C0C-A02D-934E8C3F498C}" destId="{B4029664-5EC9-4C08-BC52-BDB7F130CD17}" srcOrd="1" destOrd="0" presId="urn:microsoft.com/office/officeart/2005/8/layout/hierarchy1"/>
    <dgm:cxn modelId="{66E06E56-BC19-416E-9D78-032F135FA5F4}" type="presParOf" srcId="{B4029664-5EC9-4C08-BC52-BDB7F130CD17}" destId="{373076D2-05CC-4ABE-A220-C0FC8B65AD57}" srcOrd="0" destOrd="0" presId="urn:microsoft.com/office/officeart/2005/8/layout/hierarchy1"/>
    <dgm:cxn modelId="{5469D641-254E-47F6-90C5-E55E37C84AFF}" type="presParOf" srcId="{B4029664-5EC9-4C08-BC52-BDB7F130CD17}" destId="{549BC87C-402E-43D7-96D3-B2B69A9C0CA0}" srcOrd="1" destOrd="0" presId="urn:microsoft.com/office/officeart/2005/8/layout/hierarchy1"/>
    <dgm:cxn modelId="{A89593C8-0B61-4A02-92C9-6EBB1C6B63CD}" type="presParOf" srcId="{549BC87C-402E-43D7-96D3-B2B69A9C0CA0}" destId="{1BF74E85-7C31-461B-894B-8886FDAE713C}" srcOrd="0" destOrd="0" presId="urn:microsoft.com/office/officeart/2005/8/layout/hierarchy1"/>
    <dgm:cxn modelId="{EDC78068-D095-46AA-905A-11225C01D464}" type="presParOf" srcId="{1BF74E85-7C31-461B-894B-8886FDAE713C}" destId="{11487B9F-A5EF-428C-B65C-DB9F79B7B0DE}" srcOrd="0" destOrd="0" presId="urn:microsoft.com/office/officeart/2005/8/layout/hierarchy1"/>
    <dgm:cxn modelId="{91C42610-24DD-4937-9F28-3CC6B0AB5020}" type="presParOf" srcId="{1BF74E85-7C31-461B-894B-8886FDAE713C}" destId="{224BEDDA-30AA-4F36-9E5A-9113741AA2EA}" srcOrd="1" destOrd="0" presId="urn:microsoft.com/office/officeart/2005/8/layout/hierarchy1"/>
    <dgm:cxn modelId="{5981BFA2-70DB-4A5F-B9D8-DCF77CDF5A0C}" type="presParOf" srcId="{549BC87C-402E-43D7-96D3-B2B69A9C0CA0}" destId="{4648403C-EA1C-45F3-B254-45E707FA5C0C}" srcOrd="1" destOrd="0" presId="urn:microsoft.com/office/officeart/2005/8/layout/hierarchy1"/>
    <dgm:cxn modelId="{855BF1EF-28F2-40C6-B0CD-24A367FE010E}" type="presParOf" srcId="{B4029664-5EC9-4C08-BC52-BDB7F130CD17}" destId="{EE8E736A-6018-40DD-A532-086DF2940C64}" srcOrd="2" destOrd="0" presId="urn:microsoft.com/office/officeart/2005/8/layout/hierarchy1"/>
    <dgm:cxn modelId="{1E208458-BC37-428A-A5BC-12B98CD7C942}" type="presParOf" srcId="{B4029664-5EC9-4C08-BC52-BDB7F130CD17}" destId="{D9704074-04A6-4DF3-80FD-C790AB41EF64}" srcOrd="3" destOrd="0" presId="urn:microsoft.com/office/officeart/2005/8/layout/hierarchy1"/>
    <dgm:cxn modelId="{D9994302-D866-4C66-999D-852406ACFD53}" type="presParOf" srcId="{D9704074-04A6-4DF3-80FD-C790AB41EF64}" destId="{DF16F829-9AC7-4454-B679-82BBF94810FE}" srcOrd="0" destOrd="0" presId="urn:microsoft.com/office/officeart/2005/8/layout/hierarchy1"/>
    <dgm:cxn modelId="{4C153460-F68D-4345-AC20-29AAF7786D16}" type="presParOf" srcId="{DF16F829-9AC7-4454-B679-82BBF94810FE}" destId="{014128AB-132F-4A95-BDAD-7A44208E117D}" srcOrd="0" destOrd="0" presId="urn:microsoft.com/office/officeart/2005/8/layout/hierarchy1"/>
    <dgm:cxn modelId="{CA702161-6518-40B9-9207-1B1F8EE4D2E8}" type="presParOf" srcId="{DF16F829-9AC7-4454-B679-82BBF94810FE}" destId="{FB754EEC-0F60-4A9E-829E-AE269A45A47F}" srcOrd="1" destOrd="0" presId="urn:microsoft.com/office/officeart/2005/8/layout/hierarchy1"/>
    <dgm:cxn modelId="{8FCCCA81-6792-40C2-805F-D07848F183A8}" type="presParOf" srcId="{D9704074-04A6-4DF3-80FD-C790AB41EF64}" destId="{113AFF0C-6475-4A73-993D-48B08B06A746}" srcOrd="1" destOrd="0" presId="urn:microsoft.com/office/officeart/2005/8/layout/hierarchy1"/>
    <dgm:cxn modelId="{93700582-36A1-439C-9E84-CD303B33576E}" type="presParOf" srcId="{38E46BA1-170C-4789-A8A7-8A9C421D1CAD}" destId="{3D107875-DFC0-4EFE-BDE7-B1300404C34D}" srcOrd="2" destOrd="0" presId="urn:microsoft.com/office/officeart/2005/8/layout/hierarchy1"/>
    <dgm:cxn modelId="{7C897DFE-CDB9-47DA-91E7-4ACB17A1A94A}" type="presParOf" srcId="{38E46BA1-170C-4789-A8A7-8A9C421D1CAD}" destId="{1ED796A3-866A-485C-B82A-30BD0F96CB45}" srcOrd="3" destOrd="0" presId="urn:microsoft.com/office/officeart/2005/8/layout/hierarchy1"/>
    <dgm:cxn modelId="{152057E8-CCEC-40B8-B80B-3CB5A427C020}" type="presParOf" srcId="{1ED796A3-866A-485C-B82A-30BD0F96CB45}" destId="{F7DED7CE-288A-4F02-A57B-E23C8827887C}" srcOrd="0" destOrd="0" presId="urn:microsoft.com/office/officeart/2005/8/layout/hierarchy1"/>
    <dgm:cxn modelId="{B67CEB7E-BABB-478B-A2F7-028618A759C3}" type="presParOf" srcId="{F7DED7CE-288A-4F02-A57B-E23C8827887C}" destId="{DB1C1D5B-DB01-456F-BB28-884FC12A5FCB}" srcOrd="0" destOrd="0" presId="urn:microsoft.com/office/officeart/2005/8/layout/hierarchy1"/>
    <dgm:cxn modelId="{72FADAEA-00A1-4E40-8B91-287E6C2B2AD9}" type="presParOf" srcId="{F7DED7CE-288A-4F02-A57B-E23C8827887C}" destId="{ADEF425C-265A-479D-9C79-AFF4CEDE9DEC}" srcOrd="1" destOrd="0" presId="urn:microsoft.com/office/officeart/2005/8/layout/hierarchy1"/>
    <dgm:cxn modelId="{D34D5614-A57D-45F6-8BD3-751BD7DF2576}" type="presParOf" srcId="{1ED796A3-866A-485C-B82A-30BD0F96CB45}" destId="{3718B159-6090-4ED7-B606-73312DFF3EBF}" srcOrd="1" destOrd="0" presId="urn:microsoft.com/office/officeart/2005/8/layout/hierarchy1"/>
    <dgm:cxn modelId="{73F1E57D-BA60-4BAB-B1C2-2F76F63A6883}" type="presParOf" srcId="{3718B159-6090-4ED7-B606-73312DFF3EBF}" destId="{A26D2F94-C625-44A3-9BC0-A4D912D69DE7}" srcOrd="0" destOrd="0" presId="urn:microsoft.com/office/officeart/2005/8/layout/hierarchy1"/>
    <dgm:cxn modelId="{2F08BF06-862D-412B-B804-1F888B77150B}" type="presParOf" srcId="{3718B159-6090-4ED7-B606-73312DFF3EBF}" destId="{D7FCBB77-C136-4472-B571-546551F0D2DB}" srcOrd="1" destOrd="0" presId="urn:microsoft.com/office/officeart/2005/8/layout/hierarchy1"/>
    <dgm:cxn modelId="{3DAFF1AD-4BAD-46C8-B2DF-E2A1C9067C8E}" type="presParOf" srcId="{D7FCBB77-C136-4472-B571-546551F0D2DB}" destId="{94F6D89B-5C64-4669-A8A5-13EEEB8FB9F7}" srcOrd="0" destOrd="0" presId="urn:microsoft.com/office/officeart/2005/8/layout/hierarchy1"/>
    <dgm:cxn modelId="{D7541332-9048-4143-AB44-67257653ACF7}" type="presParOf" srcId="{94F6D89B-5C64-4669-A8A5-13EEEB8FB9F7}" destId="{5D66D93D-84AA-44F9-8DAB-22C32A1AC4ED}" srcOrd="0" destOrd="0" presId="urn:microsoft.com/office/officeart/2005/8/layout/hierarchy1"/>
    <dgm:cxn modelId="{621568F0-DB61-46F3-AAC0-ACC2D6E8A0E2}" type="presParOf" srcId="{94F6D89B-5C64-4669-A8A5-13EEEB8FB9F7}" destId="{01C78D76-D00C-4286-9680-5D1929686894}" srcOrd="1" destOrd="0" presId="urn:microsoft.com/office/officeart/2005/8/layout/hierarchy1"/>
    <dgm:cxn modelId="{F8E38570-C5CC-44FA-A4E6-91DA4CA3D959}" type="presParOf" srcId="{D7FCBB77-C136-4472-B571-546551F0D2DB}" destId="{F65C5C9E-4307-43D6-9F2E-9E6C69E6FB0A}" srcOrd="1" destOrd="0" presId="urn:microsoft.com/office/officeart/2005/8/layout/hierarchy1"/>
    <dgm:cxn modelId="{941C2046-E9F7-4395-9CAF-A5E27F442374}" type="presParOf" srcId="{3718B159-6090-4ED7-B606-73312DFF3EBF}" destId="{E890BF1B-61D6-4102-A942-CABA47654D0F}" srcOrd="2" destOrd="0" presId="urn:microsoft.com/office/officeart/2005/8/layout/hierarchy1"/>
    <dgm:cxn modelId="{EACAF2FB-EA94-455D-9214-79C0E1C10CF9}" type="presParOf" srcId="{3718B159-6090-4ED7-B606-73312DFF3EBF}" destId="{626A32CD-BBEA-47B2-8FF2-53BEBF5DCF08}" srcOrd="3" destOrd="0" presId="urn:microsoft.com/office/officeart/2005/8/layout/hierarchy1"/>
    <dgm:cxn modelId="{5E588A01-5CA2-40E7-A706-A8E56BE41B11}" type="presParOf" srcId="{626A32CD-BBEA-47B2-8FF2-53BEBF5DCF08}" destId="{19B96C3B-6B2F-45D0-8917-4F68EAAC330E}" srcOrd="0" destOrd="0" presId="urn:microsoft.com/office/officeart/2005/8/layout/hierarchy1"/>
    <dgm:cxn modelId="{6790A8E0-D74D-4CBB-8155-FE64D89846E4}" type="presParOf" srcId="{19B96C3B-6B2F-45D0-8917-4F68EAAC330E}" destId="{230BDB08-5F85-4168-979F-96AC1A70C2F0}" srcOrd="0" destOrd="0" presId="urn:microsoft.com/office/officeart/2005/8/layout/hierarchy1"/>
    <dgm:cxn modelId="{E177A498-1264-49B7-8853-F548417B0170}" type="presParOf" srcId="{19B96C3B-6B2F-45D0-8917-4F68EAAC330E}" destId="{6F66FB47-3571-4F11-97CA-2F2C3BDAD088}" srcOrd="1" destOrd="0" presId="urn:microsoft.com/office/officeart/2005/8/layout/hierarchy1"/>
    <dgm:cxn modelId="{D4C1F822-AEC0-489E-A728-7DF53FEFA540}" type="presParOf" srcId="{626A32CD-BBEA-47B2-8FF2-53BEBF5DCF08}" destId="{3BF3BCFB-B6A5-48C3-A921-076B94E1543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12CE01D4</a:t>
          </a:r>
          <a:endParaRPr lang="en-GB" dirty="0">
            <a:solidFill>
              <a:srgbClr val="FF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10B1013A</a:t>
          </a:r>
          <a:endParaRPr lang="en-GB" dirty="0">
            <a:solidFill>
              <a:srgbClr val="FF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06170212  </a:t>
          </a:r>
          <a:r>
            <a:rPr lang="en-GB" dirty="0" err="1" smtClean="0">
              <a:solidFill>
                <a:srgbClr val="FF0000"/>
              </a:solidFill>
            </a:rPr>
            <a:t>blarp</a:t>
          </a:r>
          <a:endParaRPr lang="en-GB" dirty="0">
            <a:solidFill>
              <a:srgbClr val="FF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BDEA952F-E7C7-4D2E-8F37-D7967EBB23F7}" type="pres">
      <dgm:prSet presAssocID="{9C9BF0BA-F804-4164-9C4A-7FFC4AFB6CBC}" presName="Name17" presStyleLbl="parChTrans1D3" presStyleIdx="0" presStyleCnt="4"/>
      <dgm:spPr/>
      <dgm:t>
        <a:bodyPr/>
        <a:lstStyle/>
        <a:p>
          <a:endParaRPr lang="en-GB"/>
        </a:p>
      </dgm:t>
    </dgm:pt>
    <dgm:pt modelId="{38BF2DD1-CA61-4659-9568-B8EE7FF83C4B}" type="pres">
      <dgm:prSet presAssocID="{320A508C-BCB0-44CF-928E-C8655011002D}" presName="hierRoot3" presStyleCnt="0"/>
      <dgm:spPr/>
    </dgm:pt>
    <dgm:pt modelId="{2630FB0B-1F70-478F-86FB-D25735A4832B}" type="pres">
      <dgm:prSet presAssocID="{320A508C-BCB0-44CF-928E-C8655011002D}" presName="composite3" presStyleCnt="0"/>
      <dgm:spPr/>
    </dgm:pt>
    <dgm:pt modelId="{6700AD85-1663-4BFD-91A6-64992E66D939}" type="pres">
      <dgm:prSet presAssocID="{320A508C-BCB0-44CF-928E-C8655011002D}" presName="background3" presStyleLbl="node3" presStyleIdx="0" presStyleCnt="4"/>
      <dgm:spPr/>
    </dgm:pt>
    <dgm:pt modelId="{A8B51B59-A479-4931-AE6C-E2F89B9AA4CB}" type="pres">
      <dgm:prSet presAssocID="{320A508C-BCB0-44CF-928E-C8655011002D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7F96832-AF69-4FCA-BF31-474189DE3A98}" type="pres">
      <dgm:prSet presAssocID="{320A508C-BCB0-44CF-928E-C8655011002D}" presName="hierChild4" presStyleCnt="0"/>
      <dgm:spPr/>
    </dgm:pt>
    <dgm:pt modelId="{ABF42290-2FCE-4DDD-B2D6-9BC80FF24C4C}" type="pres">
      <dgm:prSet presAssocID="{847A63C3-B282-4B80-B5CC-759B53ED8F33}" presName="Name23" presStyleLbl="parChTrans1D4" presStyleIdx="0" presStyleCnt="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0" presStyleCnt="6"/>
      <dgm:spPr/>
    </dgm:pt>
    <dgm:pt modelId="{76533181-04C9-47B7-9E96-393CE1944CF9}" type="pres">
      <dgm:prSet presAssocID="{B2BAC4B5-9D57-4A6A-802D-CEA9BA569123}" presName="text4" presStyleLbl="fgAcc4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1" presStyleCnt="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1" presStyleCnt="6"/>
      <dgm:spPr/>
    </dgm:pt>
    <dgm:pt modelId="{22C75FB0-CE70-4753-BEA4-985490398191}" type="pres">
      <dgm:prSet presAssocID="{EBF0D515-5E70-4FBE-90AC-9E3FFE48F292}" presName="text4" presStyleLbl="fgAcc4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C4A5D6D2-777A-4DF2-B32B-B08FC720897B}" type="pres">
      <dgm:prSet presAssocID="{0B927CED-2C98-48A7-B0C9-2547C3D0BEA5}" presName="Name17" presStyleLbl="parChTrans1D3" presStyleIdx="1" presStyleCnt="4"/>
      <dgm:spPr/>
      <dgm:t>
        <a:bodyPr/>
        <a:lstStyle/>
        <a:p>
          <a:endParaRPr lang="en-GB"/>
        </a:p>
      </dgm:t>
    </dgm:pt>
    <dgm:pt modelId="{4BFA06B3-D80C-4C0C-A02D-934E8C3F498C}" type="pres">
      <dgm:prSet presAssocID="{4B2B98F2-E794-4D64-B8D7-4554A16724B0}" presName="hierRoot3" presStyleCnt="0"/>
      <dgm:spPr/>
    </dgm:pt>
    <dgm:pt modelId="{60D89F67-7F88-4B11-83E0-95785D6B3ABA}" type="pres">
      <dgm:prSet presAssocID="{4B2B98F2-E794-4D64-B8D7-4554A16724B0}" presName="composite3" presStyleCnt="0"/>
      <dgm:spPr/>
    </dgm:pt>
    <dgm:pt modelId="{37F71577-D99A-489E-9D2A-68DA97F1E8C9}" type="pres">
      <dgm:prSet presAssocID="{4B2B98F2-E794-4D64-B8D7-4554A16724B0}" presName="background3" presStyleLbl="node3" presStyleIdx="1" presStyleCnt="4"/>
      <dgm:spPr/>
    </dgm:pt>
    <dgm:pt modelId="{F6C2EC19-A2BA-4B10-88AF-968A1D83B80E}" type="pres">
      <dgm:prSet presAssocID="{4B2B98F2-E794-4D64-B8D7-4554A16724B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4029664-5EC9-4C08-BC52-BDB7F130CD17}" type="pres">
      <dgm:prSet presAssocID="{4B2B98F2-E794-4D64-B8D7-4554A16724B0}" presName="hierChild4" presStyleCnt="0"/>
      <dgm:spPr/>
    </dgm:pt>
    <dgm:pt modelId="{373076D2-05CC-4ABE-A220-C0FC8B65AD57}" type="pres">
      <dgm:prSet presAssocID="{A3806A18-677C-488B-BF4C-A0D2F65269BA}" presName="Name23" presStyleLbl="parChTrans1D4" presStyleIdx="2" presStyleCnt="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2" presStyleCnt="6"/>
      <dgm:spPr/>
    </dgm:pt>
    <dgm:pt modelId="{224BEDDA-30AA-4F36-9E5A-9113741AA2EA}" type="pres">
      <dgm:prSet presAssocID="{EB537B2E-B039-4F46-9139-CE8369283467}" presName="text4" presStyleLbl="fgAcc4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3" presStyleCnt="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3" presStyleCnt="6"/>
      <dgm:spPr/>
    </dgm:pt>
    <dgm:pt modelId="{FB754EEC-0F60-4A9E-829E-AE269A45A47F}" type="pres">
      <dgm:prSet presAssocID="{024ED55C-3FE3-4C8A-8A07-97541853970C}" presName="text4" presStyleLbl="fgAcc4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CA8B36D6-5A6B-4FC0-918E-160BE5DDA3C3}" type="pres">
      <dgm:prSet presAssocID="{CEFB24C0-9AD8-4A12-A538-D08D89926F89}" presName="Name10" presStyleLbl="parChTrans1D2" presStyleIdx="1" presStyleCnt="2"/>
      <dgm:spPr/>
      <dgm:t>
        <a:bodyPr/>
        <a:lstStyle/>
        <a:p>
          <a:endParaRPr lang="en-GB"/>
        </a:p>
      </dgm:t>
    </dgm:pt>
    <dgm:pt modelId="{B49D7828-953A-40EF-8ADE-3DE6B4197DFE}" type="pres">
      <dgm:prSet presAssocID="{6BF82A88-9A83-4B13-B5A8-D518E1B5D559}" presName="hierRoot2" presStyleCnt="0"/>
      <dgm:spPr/>
    </dgm:pt>
    <dgm:pt modelId="{746D4435-EED9-4877-B6D7-7AB31C590336}" type="pres">
      <dgm:prSet presAssocID="{6BF82A88-9A83-4B13-B5A8-D518E1B5D559}" presName="composite2" presStyleCnt="0"/>
      <dgm:spPr/>
    </dgm:pt>
    <dgm:pt modelId="{735C65D5-FE00-44A2-8F4C-8C279181E57E}" type="pres">
      <dgm:prSet presAssocID="{6BF82A88-9A83-4B13-B5A8-D518E1B5D559}" presName="background2" presStyleLbl="node2" presStyleIdx="1" presStyleCnt="2"/>
      <dgm:spPr/>
    </dgm:pt>
    <dgm:pt modelId="{10BC75A2-ECCF-4574-AE15-8E91BCFE56E0}" type="pres">
      <dgm:prSet presAssocID="{6BF82A88-9A83-4B13-B5A8-D518E1B5D55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811A60B-200E-4743-A441-41CE0A4952DA}" type="pres">
      <dgm:prSet presAssocID="{6BF82A88-9A83-4B13-B5A8-D518E1B5D559}" presName="hierChild3" presStyleCnt="0"/>
      <dgm:spPr/>
    </dgm:pt>
    <dgm:pt modelId="{3BFAD396-C769-4EF1-A7C9-8E5375A09F86}" type="pres">
      <dgm:prSet presAssocID="{057CEF28-B99C-457C-9A9E-0F4C5167F391}" presName="Name17" presStyleLbl="parChTrans1D3" presStyleIdx="2" presStyleCnt="4"/>
      <dgm:spPr/>
      <dgm:t>
        <a:bodyPr/>
        <a:lstStyle/>
        <a:p>
          <a:endParaRPr lang="en-GB"/>
        </a:p>
      </dgm:t>
    </dgm:pt>
    <dgm:pt modelId="{2A0F6CF4-5478-4A7C-999E-F639B7B8733B}" type="pres">
      <dgm:prSet presAssocID="{87D4EF37-6F14-4828-98D3-6AE83DDB3F43}" presName="hierRoot3" presStyleCnt="0"/>
      <dgm:spPr/>
    </dgm:pt>
    <dgm:pt modelId="{D63492D6-1D4E-41A4-A2DC-D27ADFBCAEF2}" type="pres">
      <dgm:prSet presAssocID="{87D4EF37-6F14-4828-98D3-6AE83DDB3F43}" presName="composite3" presStyleCnt="0"/>
      <dgm:spPr/>
    </dgm:pt>
    <dgm:pt modelId="{9552D6E2-CAEB-4210-BDD1-D03B2FE567DA}" type="pres">
      <dgm:prSet presAssocID="{87D4EF37-6F14-4828-98D3-6AE83DDB3F43}" presName="background3" presStyleLbl="node3" presStyleIdx="2" presStyleCnt="4"/>
      <dgm:spPr/>
    </dgm:pt>
    <dgm:pt modelId="{0284CA0B-400D-4D87-A368-44F03844C0AD}" type="pres">
      <dgm:prSet presAssocID="{87D4EF37-6F14-4828-98D3-6AE83DDB3F43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2F9B27D-77BD-456B-8D79-2E5A338FE1D7}" type="pres">
      <dgm:prSet presAssocID="{87D4EF37-6F14-4828-98D3-6AE83DDB3F43}" presName="hierChild4" presStyleCnt="0"/>
      <dgm:spPr/>
    </dgm:pt>
    <dgm:pt modelId="{D5E0302F-FDB8-4390-8C54-BD907D4D80A6}" type="pres">
      <dgm:prSet presAssocID="{568B9714-C1EA-4155-81B1-9772814E1485}" presName="Name23" presStyleLbl="parChTrans1D4" presStyleIdx="4" presStyleCnt="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4" presStyleCnt="6"/>
      <dgm:spPr/>
    </dgm:pt>
    <dgm:pt modelId="{FE2A192A-97E7-445E-BFE0-5CC003E52137}" type="pres">
      <dgm:prSet presAssocID="{EDF3A82D-CEDC-435C-BB26-B4ED98C478EB}" presName="text4" presStyleLbl="fgAcc4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5" presStyleCnt="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5" presStyleCnt="6"/>
      <dgm:spPr/>
    </dgm:pt>
    <dgm:pt modelId="{8C19DFE9-1EC6-479C-8B1E-AE8E0EDA630D}" type="pres">
      <dgm:prSet presAssocID="{E4AD7F46-9826-4462-8E6F-98D89EAC0DDC}" presName="text4" presStyleLbl="fgAcc4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A04241B8-AD94-4523-80AD-DAD713AE6982}" type="pres">
      <dgm:prSet presAssocID="{C9FCC2FA-1837-42A1-A862-752D78E6B0B1}" presName="Name17" presStyleLbl="parChTrans1D3" presStyleIdx="3" presStyleCnt="4"/>
      <dgm:spPr/>
      <dgm:t>
        <a:bodyPr/>
        <a:lstStyle/>
        <a:p>
          <a:endParaRPr lang="en-GB"/>
        </a:p>
      </dgm:t>
    </dgm:pt>
    <dgm:pt modelId="{D2F8D22B-A2A1-45E8-B003-A8913DCCD544}" type="pres">
      <dgm:prSet presAssocID="{87B92736-7593-4EE5-8886-BE1EB5A4B673}" presName="hierRoot3" presStyleCnt="0"/>
      <dgm:spPr/>
    </dgm:pt>
    <dgm:pt modelId="{C380FA72-80B9-4BCB-A351-9CD9A82FE2D1}" type="pres">
      <dgm:prSet presAssocID="{87B92736-7593-4EE5-8886-BE1EB5A4B673}" presName="composite3" presStyleCnt="0"/>
      <dgm:spPr/>
    </dgm:pt>
    <dgm:pt modelId="{22497279-3352-42EE-AEBE-156EF9A51FFF}" type="pres">
      <dgm:prSet presAssocID="{87B92736-7593-4EE5-8886-BE1EB5A4B673}" presName="background3" presStyleLbl="node3" presStyleIdx="3" presStyleCnt="4"/>
      <dgm:spPr/>
    </dgm:pt>
    <dgm:pt modelId="{CA27F4B3-55DD-4657-9BAD-E9C1B9C1E22D}" type="pres">
      <dgm:prSet presAssocID="{87B92736-7593-4EE5-8886-BE1EB5A4B67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7B77536-E276-4446-9E2A-831DFAFC06BA}" type="pres">
      <dgm:prSet presAssocID="{87B92736-7593-4EE5-8886-BE1EB5A4B673}" presName="hierChild4" presStyleCnt="0"/>
      <dgm:spPr/>
    </dgm:pt>
  </dgm:ptLst>
  <dgm:cxnLst>
    <dgm:cxn modelId="{8540D182-46BC-48CD-A4BF-0F9AC3FCBDE5}" type="presOf" srcId="{87D4EF37-6F14-4828-98D3-6AE83DDB3F43}" destId="{0284CA0B-400D-4D87-A368-44F03844C0AD}" srcOrd="0" destOrd="0" presId="urn:microsoft.com/office/officeart/2005/8/layout/hierarchy1"/>
    <dgm:cxn modelId="{D846A3CB-698B-46DE-B300-DABF8AA450CD}" type="presOf" srcId="{EDF3A82D-CEDC-435C-BB26-B4ED98C478EB}" destId="{FE2A192A-97E7-445E-BFE0-5CC003E52137}" srcOrd="0" destOrd="0" presId="urn:microsoft.com/office/officeart/2005/8/layout/hierarchy1"/>
    <dgm:cxn modelId="{43822FE0-DB90-44D4-A44C-4EE4C73CAA91}" type="presOf" srcId="{1D56D6F1-0D59-48E8-8D92-3F05E2426AC8}" destId="{0ADBED4D-B254-4CCC-9DED-AE90319A8447}" srcOrd="0" destOrd="0" presId="urn:microsoft.com/office/officeart/2005/8/layout/hierarchy1"/>
    <dgm:cxn modelId="{C52952EC-58EC-4A56-8BEB-B763DBD31764}" type="presOf" srcId="{568B9714-C1EA-4155-81B1-9772814E1485}" destId="{D5E0302F-FDB8-4390-8C54-BD907D4D80A6}" srcOrd="0" destOrd="0" presId="urn:microsoft.com/office/officeart/2005/8/layout/hierarchy1"/>
    <dgm:cxn modelId="{092FB3E1-7C3C-4E74-94C7-9D81B8D1A2A9}" type="presOf" srcId="{E4AD7F46-9826-4462-8E6F-98D89EAC0DDC}" destId="{8C19DFE9-1EC6-479C-8B1E-AE8E0EDA630D}" srcOrd="0" destOrd="0" presId="urn:microsoft.com/office/officeart/2005/8/layout/hierarchy1"/>
    <dgm:cxn modelId="{D2CF4A81-2C84-48D1-9DE2-59A79C67F84E}" type="presOf" srcId="{7A1CA7FE-27D4-4694-99B9-EDA57F2588AC}" destId="{829CFED7-CAE5-4142-B366-8D9A49420E39}" srcOrd="0" destOrd="0" presId="urn:microsoft.com/office/officeart/2005/8/layout/hierarchy1"/>
    <dgm:cxn modelId="{C8612F02-3AA5-45ED-A642-25D90D09C29D}" type="presOf" srcId="{433DADD9-F1AC-4EEC-9A98-F0699736342B}" destId="{540CD5A1-C313-41BF-AA14-876D576F92CD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4251D9D7-1AA2-4EA6-BD63-B8959919DAF4}" type="presOf" srcId="{9C9BF0BA-F804-4164-9C4A-7FFC4AFB6CBC}" destId="{BDEA952F-E7C7-4D2E-8F37-D7967EBB23F7}" srcOrd="0" destOrd="0" presId="urn:microsoft.com/office/officeart/2005/8/layout/hierarchy1"/>
    <dgm:cxn modelId="{20DC4A2F-36A5-45B6-9420-1136EE0EB18D}" type="presOf" srcId="{EB537B2E-B039-4F46-9139-CE8369283467}" destId="{224BEDDA-30AA-4F36-9E5A-9113741AA2EA}" srcOrd="0" destOrd="0" presId="urn:microsoft.com/office/officeart/2005/8/layout/hierarchy1"/>
    <dgm:cxn modelId="{ABE9CBB5-525E-48D0-8DED-F267EAF19521}" srcId="{6BF82A88-9A83-4B13-B5A8-D518E1B5D559}" destId="{87B92736-7593-4EE5-8886-BE1EB5A4B673}" srcOrd="1" destOrd="0" parTransId="{C9FCC2FA-1837-42A1-A862-752D78E6B0B1}" sibTransId="{80EB64ED-4AD6-4105-B761-E0DF1321B350}"/>
    <dgm:cxn modelId="{39C6C40C-DF60-4525-8735-C60A026495C1}" type="presOf" srcId="{2114B493-6453-46A2-9A35-C35E5F3DBCB3}" destId="{EE8E736A-6018-40DD-A532-086DF2940C64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451BA242-D8CB-4145-AB40-73E36BCA028A}" type="presOf" srcId="{057CEF28-B99C-457C-9A9E-0F4C5167F391}" destId="{3BFAD396-C769-4EF1-A7C9-8E5375A09F86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5BF23A33-A7B2-4EC3-9DCE-5C2ECA463EE1}" type="presOf" srcId="{320A508C-BCB0-44CF-928E-C8655011002D}" destId="{A8B51B59-A479-4931-AE6C-E2F89B9AA4CB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6CC46674-04A6-4640-A704-AA8E340CAA40}" type="presOf" srcId="{847A63C3-B282-4B80-B5CC-759B53ED8F33}" destId="{ABF42290-2FCE-4DDD-B2D6-9BC80FF24C4C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51483346-3257-4900-A237-E1AED8B590C0}" type="presOf" srcId="{EBF0D515-5E70-4FBE-90AC-9E3FFE48F292}" destId="{22C75FB0-CE70-4753-BEA4-985490398191}" srcOrd="0" destOrd="0" presId="urn:microsoft.com/office/officeart/2005/8/layout/hierarchy1"/>
    <dgm:cxn modelId="{3E0BAEB7-F765-40A7-94B6-7DE801610DC3}" type="presOf" srcId="{4B2B98F2-E794-4D64-B8D7-4554A16724B0}" destId="{F6C2EC19-A2BA-4B10-88AF-968A1D83B80E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F94EA4B9-E794-4145-80E7-D6156531112A}" type="presOf" srcId="{A3806A18-677C-488B-BF4C-A0D2F65269BA}" destId="{373076D2-05CC-4ABE-A220-C0FC8B65AD57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EB6EAE3A-25C8-4E19-8AD3-70E66B13DB70}" type="presOf" srcId="{F57F969A-B77D-4E33-9AF2-759AF6DA3C60}" destId="{5543A5E3-67D4-43AD-B891-AB4D93F2BEC0}" srcOrd="0" destOrd="0" presId="urn:microsoft.com/office/officeart/2005/8/layout/hierarchy1"/>
    <dgm:cxn modelId="{0D8D9186-FF53-4174-A09F-5F8131E58CBB}" type="presOf" srcId="{9D009A0F-42C9-4F5F-A6FA-4253799B9FAE}" destId="{78A6E5E0-7FF1-454A-9388-00FDB32587D7}" srcOrd="0" destOrd="0" presId="urn:microsoft.com/office/officeart/2005/8/layout/hierarchy1"/>
    <dgm:cxn modelId="{9D050C8F-E3C2-4B25-BE2B-FE51BF0A4588}" type="presOf" srcId="{024ED55C-3FE3-4C8A-8A07-97541853970C}" destId="{FB754EEC-0F60-4A9E-829E-AE269A45A47F}" srcOrd="0" destOrd="0" presId="urn:microsoft.com/office/officeart/2005/8/layout/hierarchy1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4D796877-062D-4B02-9D9C-583298C91FA1}" type="presOf" srcId="{B2BAC4B5-9D57-4A6A-802D-CEA9BA569123}" destId="{76533181-04C9-47B7-9E96-393CE1944CF9}" srcOrd="0" destOrd="0" presId="urn:microsoft.com/office/officeart/2005/8/layout/hierarchy1"/>
    <dgm:cxn modelId="{6A339FB2-1839-4A89-9E47-D614B221B471}" type="presOf" srcId="{7BA03DA0-08D9-46E1-AE6E-BD954EF9D501}" destId="{00AECC75-E3AF-48D8-A922-486F0C930B08}" srcOrd="0" destOrd="0" presId="urn:microsoft.com/office/officeart/2005/8/layout/hierarchy1"/>
    <dgm:cxn modelId="{0948704D-8C25-4F09-A780-94C372D564AE}" type="presOf" srcId="{87B92736-7593-4EE5-8886-BE1EB5A4B673}" destId="{CA27F4B3-55DD-4657-9BAD-E9C1B9C1E22D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E5CDB7DA-A5B6-40D2-B4D2-6DFE98C069E6}" type="presOf" srcId="{CEFB24C0-9AD8-4A12-A538-D08D89926F89}" destId="{CA8B36D6-5A6B-4FC0-918E-160BE5DDA3C3}" srcOrd="0" destOrd="0" presId="urn:microsoft.com/office/officeart/2005/8/layout/hierarchy1"/>
    <dgm:cxn modelId="{F1FA1AC9-AD4B-4488-976A-45FA64FD6755}" type="presOf" srcId="{0B927CED-2C98-48A7-B0C9-2547C3D0BEA5}" destId="{C4A5D6D2-777A-4DF2-B32B-B08FC720897B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14696713-8F87-4FC3-AE28-30E69E24A1E7}" type="presOf" srcId="{C9FCC2FA-1837-42A1-A862-752D78E6B0B1}" destId="{A04241B8-AD94-4523-80AD-DAD713AE6982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9CA69100-0CC8-4437-A3AA-DABB3B6FB850}" type="presOf" srcId="{6BF82A88-9A83-4B13-B5A8-D518E1B5D559}" destId="{10BC75A2-ECCF-4574-AE15-8E91BCFE56E0}" srcOrd="0" destOrd="0" presId="urn:microsoft.com/office/officeart/2005/8/layout/hierarchy1"/>
    <dgm:cxn modelId="{0BDC0BF3-6AD3-4E7F-9C04-363D1B886ACB}" type="presParOf" srcId="{829CFED7-CAE5-4142-B366-8D9A49420E39}" destId="{B7055861-9AE9-4430-BD86-BFB640581907}" srcOrd="0" destOrd="0" presId="urn:microsoft.com/office/officeart/2005/8/layout/hierarchy1"/>
    <dgm:cxn modelId="{BE7C7685-DAE5-4233-A629-2A30A5717F35}" type="presParOf" srcId="{B7055861-9AE9-4430-BD86-BFB640581907}" destId="{69BDBA1B-40AC-49D5-842D-CA68221F5C32}" srcOrd="0" destOrd="0" presId="urn:microsoft.com/office/officeart/2005/8/layout/hierarchy1"/>
    <dgm:cxn modelId="{13D40BB2-4944-48F0-8C16-E0240D6AF492}" type="presParOf" srcId="{69BDBA1B-40AC-49D5-842D-CA68221F5C32}" destId="{AE96C1A4-D976-4C15-BC4A-7DF5A91373EC}" srcOrd="0" destOrd="0" presId="urn:microsoft.com/office/officeart/2005/8/layout/hierarchy1"/>
    <dgm:cxn modelId="{BE59BBE4-9176-4918-BE6D-17E6D30B87B6}" type="presParOf" srcId="{69BDBA1B-40AC-49D5-842D-CA68221F5C32}" destId="{5543A5E3-67D4-43AD-B891-AB4D93F2BEC0}" srcOrd="1" destOrd="0" presId="urn:microsoft.com/office/officeart/2005/8/layout/hierarchy1"/>
    <dgm:cxn modelId="{47C9A8DD-B61E-4810-8778-F40424CE6EDC}" type="presParOf" srcId="{B7055861-9AE9-4430-BD86-BFB640581907}" destId="{38E46BA1-170C-4789-A8A7-8A9C421D1CAD}" srcOrd="1" destOrd="0" presId="urn:microsoft.com/office/officeart/2005/8/layout/hierarchy1"/>
    <dgm:cxn modelId="{B7E3F314-8751-4C44-A772-EA9D08ED0929}" type="presParOf" srcId="{38E46BA1-170C-4789-A8A7-8A9C421D1CAD}" destId="{540CD5A1-C313-41BF-AA14-876D576F92CD}" srcOrd="0" destOrd="0" presId="urn:microsoft.com/office/officeart/2005/8/layout/hierarchy1"/>
    <dgm:cxn modelId="{8B156459-C0F9-4EFE-954A-35FB984987CA}" type="presParOf" srcId="{38E46BA1-170C-4789-A8A7-8A9C421D1CAD}" destId="{289D6B3C-00D7-4938-91D3-DDBDD5A1475B}" srcOrd="1" destOrd="0" presId="urn:microsoft.com/office/officeart/2005/8/layout/hierarchy1"/>
    <dgm:cxn modelId="{E5284DAC-7BCE-4058-8566-347B9A8F0CA7}" type="presParOf" srcId="{289D6B3C-00D7-4938-91D3-DDBDD5A1475B}" destId="{F66954E8-4AC0-448D-86A7-3DCE83C5A59C}" srcOrd="0" destOrd="0" presId="urn:microsoft.com/office/officeart/2005/8/layout/hierarchy1"/>
    <dgm:cxn modelId="{BFFB1B37-A9D1-4B20-96FA-244BDCCCA1DC}" type="presParOf" srcId="{F66954E8-4AC0-448D-86A7-3DCE83C5A59C}" destId="{73D4470A-F15C-426A-95D1-2AF463B402C0}" srcOrd="0" destOrd="0" presId="urn:microsoft.com/office/officeart/2005/8/layout/hierarchy1"/>
    <dgm:cxn modelId="{C9134EFD-A424-4D88-A3BB-F2A2AE9375DB}" type="presParOf" srcId="{F66954E8-4AC0-448D-86A7-3DCE83C5A59C}" destId="{78A6E5E0-7FF1-454A-9388-00FDB32587D7}" srcOrd="1" destOrd="0" presId="urn:microsoft.com/office/officeart/2005/8/layout/hierarchy1"/>
    <dgm:cxn modelId="{72B41FD2-FC2C-41B2-8DAA-3073AB79C75F}" type="presParOf" srcId="{289D6B3C-00D7-4938-91D3-DDBDD5A1475B}" destId="{14266C87-D021-42C9-9AD7-5FD29A2C99AB}" srcOrd="1" destOrd="0" presId="urn:microsoft.com/office/officeart/2005/8/layout/hierarchy1"/>
    <dgm:cxn modelId="{47B94D9E-A242-45FC-A178-6CD758DFCCCA}" type="presParOf" srcId="{14266C87-D021-42C9-9AD7-5FD29A2C99AB}" destId="{BDEA952F-E7C7-4D2E-8F37-D7967EBB23F7}" srcOrd="0" destOrd="0" presId="urn:microsoft.com/office/officeart/2005/8/layout/hierarchy1"/>
    <dgm:cxn modelId="{E6C24A3B-74EB-43A5-8966-CF4EB98DB020}" type="presParOf" srcId="{14266C87-D021-42C9-9AD7-5FD29A2C99AB}" destId="{38BF2DD1-CA61-4659-9568-B8EE7FF83C4B}" srcOrd="1" destOrd="0" presId="urn:microsoft.com/office/officeart/2005/8/layout/hierarchy1"/>
    <dgm:cxn modelId="{38371996-F85C-4E5F-A854-282E7D133E20}" type="presParOf" srcId="{38BF2DD1-CA61-4659-9568-B8EE7FF83C4B}" destId="{2630FB0B-1F70-478F-86FB-D25735A4832B}" srcOrd="0" destOrd="0" presId="urn:microsoft.com/office/officeart/2005/8/layout/hierarchy1"/>
    <dgm:cxn modelId="{A640BD98-D6E3-48B3-A510-A2219CD00DB1}" type="presParOf" srcId="{2630FB0B-1F70-478F-86FB-D25735A4832B}" destId="{6700AD85-1663-4BFD-91A6-64992E66D939}" srcOrd="0" destOrd="0" presId="urn:microsoft.com/office/officeart/2005/8/layout/hierarchy1"/>
    <dgm:cxn modelId="{6B75E79C-BD08-4458-85DA-A2FC5F1CC5E5}" type="presParOf" srcId="{2630FB0B-1F70-478F-86FB-D25735A4832B}" destId="{A8B51B59-A479-4931-AE6C-E2F89B9AA4CB}" srcOrd="1" destOrd="0" presId="urn:microsoft.com/office/officeart/2005/8/layout/hierarchy1"/>
    <dgm:cxn modelId="{7F7D498C-6D8B-4C8E-8F4F-D265CC2757F0}" type="presParOf" srcId="{38BF2DD1-CA61-4659-9568-B8EE7FF83C4B}" destId="{07F96832-AF69-4FCA-BF31-474189DE3A98}" srcOrd="1" destOrd="0" presId="urn:microsoft.com/office/officeart/2005/8/layout/hierarchy1"/>
    <dgm:cxn modelId="{B629B76D-426E-44AF-BB3C-D1FE47DFD6A1}" type="presParOf" srcId="{07F96832-AF69-4FCA-BF31-474189DE3A98}" destId="{ABF42290-2FCE-4DDD-B2D6-9BC80FF24C4C}" srcOrd="0" destOrd="0" presId="urn:microsoft.com/office/officeart/2005/8/layout/hierarchy1"/>
    <dgm:cxn modelId="{6A4C7DDD-7956-4B85-80AB-6DA02C5BEF71}" type="presParOf" srcId="{07F96832-AF69-4FCA-BF31-474189DE3A98}" destId="{DFBD5879-1720-4932-9D0E-55144ECC9758}" srcOrd="1" destOrd="0" presId="urn:microsoft.com/office/officeart/2005/8/layout/hierarchy1"/>
    <dgm:cxn modelId="{A76C3E55-E698-43A6-8820-6682B88F6EAA}" type="presParOf" srcId="{DFBD5879-1720-4932-9D0E-55144ECC9758}" destId="{27B736C6-1ECF-451C-97B8-F153CF13EB5D}" srcOrd="0" destOrd="0" presId="urn:microsoft.com/office/officeart/2005/8/layout/hierarchy1"/>
    <dgm:cxn modelId="{EECE27B8-D7CD-4971-8841-B16F73019487}" type="presParOf" srcId="{27B736C6-1ECF-451C-97B8-F153CF13EB5D}" destId="{32998DB1-D38B-4A27-8C5D-6B374E06360F}" srcOrd="0" destOrd="0" presId="urn:microsoft.com/office/officeart/2005/8/layout/hierarchy1"/>
    <dgm:cxn modelId="{20B138B1-20C8-4D2F-B907-A752AB11B7B3}" type="presParOf" srcId="{27B736C6-1ECF-451C-97B8-F153CF13EB5D}" destId="{76533181-04C9-47B7-9E96-393CE1944CF9}" srcOrd="1" destOrd="0" presId="urn:microsoft.com/office/officeart/2005/8/layout/hierarchy1"/>
    <dgm:cxn modelId="{8C292C11-6C86-474D-AE15-16D32AEFF1DF}" type="presParOf" srcId="{DFBD5879-1720-4932-9D0E-55144ECC9758}" destId="{52FDE3BE-2BD0-4887-A099-9D382E421E55}" srcOrd="1" destOrd="0" presId="urn:microsoft.com/office/officeart/2005/8/layout/hierarchy1"/>
    <dgm:cxn modelId="{8583CA0C-1515-4F26-A801-BFD23F10AEFB}" type="presParOf" srcId="{07F96832-AF69-4FCA-BF31-474189DE3A98}" destId="{0ADBED4D-B254-4CCC-9DED-AE90319A8447}" srcOrd="2" destOrd="0" presId="urn:microsoft.com/office/officeart/2005/8/layout/hierarchy1"/>
    <dgm:cxn modelId="{B4545011-4838-4FCB-A2D2-88D8771CB27C}" type="presParOf" srcId="{07F96832-AF69-4FCA-BF31-474189DE3A98}" destId="{4D39ECF9-1EDD-47D2-9B6F-941A5C711B57}" srcOrd="3" destOrd="0" presId="urn:microsoft.com/office/officeart/2005/8/layout/hierarchy1"/>
    <dgm:cxn modelId="{FBC1F4F9-9BF2-4B0B-8E80-D029E2CEAD71}" type="presParOf" srcId="{4D39ECF9-1EDD-47D2-9B6F-941A5C711B57}" destId="{A08A3369-DD10-4EB0-8BB1-ECDAA8ABEC69}" srcOrd="0" destOrd="0" presId="urn:microsoft.com/office/officeart/2005/8/layout/hierarchy1"/>
    <dgm:cxn modelId="{56F6CF04-E5E2-4E42-8662-7F68D6F7886B}" type="presParOf" srcId="{A08A3369-DD10-4EB0-8BB1-ECDAA8ABEC69}" destId="{3AE31570-FC40-4E3B-BA7C-E6EABFB2CA68}" srcOrd="0" destOrd="0" presId="urn:microsoft.com/office/officeart/2005/8/layout/hierarchy1"/>
    <dgm:cxn modelId="{B031E9C0-B936-439A-9AB4-127530550135}" type="presParOf" srcId="{A08A3369-DD10-4EB0-8BB1-ECDAA8ABEC69}" destId="{22C75FB0-CE70-4753-BEA4-985490398191}" srcOrd="1" destOrd="0" presId="urn:microsoft.com/office/officeart/2005/8/layout/hierarchy1"/>
    <dgm:cxn modelId="{C795A3D2-8A33-40A9-81C0-1646BA4FF68C}" type="presParOf" srcId="{4D39ECF9-1EDD-47D2-9B6F-941A5C711B57}" destId="{15E0DB76-04D8-4067-AB33-97624C3E3C15}" srcOrd="1" destOrd="0" presId="urn:microsoft.com/office/officeart/2005/8/layout/hierarchy1"/>
    <dgm:cxn modelId="{21405AC4-A7C5-4CB1-85AF-732BEEACB06B}" type="presParOf" srcId="{14266C87-D021-42C9-9AD7-5FD29A2C99AB}" destId="{C4A5D6D2-777A-4DF2-B32B-B08FC720897B}" srcOrd="2" destOrd="0" presId="urn:microsoft.com/office/officeart/2005/8/layout/hierarchy1"/>
    <dgm:cxn modelId="{405FC7F4-9731-4F5D-8320-2ADE4A100265}" type="presParOf" srcId="{14266C87-D021-42C9-9AD7-5FD29A2C99AB}" destId="{4BFA06B3-D80C-4C0C-A02D-934E8C3F498C}" srcOrd="3" destOrd="0" presId="urn:microsoft.com/office/officeart/2005/8/layout/hierarchy1"/>
    <dgm:cxn modelId="{5F613E8E-CB98-4117-BC56-E503E27F36CC}" type="presParOf" srcId="{4BFA06B3-D80C-4C0C-A02D-934E8C3F498C}" destId="{60D89F67-7F88-4B11-83E0-95785D6B3ABA}" srcOrd="0" destOrd="0" presId="urn:microsoft.com/office/officeart/2005/8/layout/hierarchy1"/>
    <dgm:cxn modelId="{67C97E0E-8AA3-469C-AAD4-7B192C43A920}" type="presParOf" srcId="{60D89F67-7F88-4B11-83E0-95785D6B3ABA}" destId="{37F71577-D99A-489E-9D2A-68DA97F1E8C9}" srcOrd="0" destOrd="0" presId="urn:microsoft.com/office/officeart/2005/8/layout/hierarchy1"/>
    <dgm:cxn modelId="{27FCDA04-99AA-4C21-B502-A75F2F887D45}" type="presParOf" srcId="{60D89F67-7F88-4B11-83E0-95785D6B3ABA}" destId="{F6C2EC19-A2BA-4B10-88AF-968A1D83B80E}" srcOrd="1" destOrd="0" presId="urn:microsoft.com/office/officeart/2005/8/layout/hierarchy1"/>
    <dgm:cxn modelId="{855294AE-B43A-4E9E-8DA1-FB9F8082290C}" type="presParOf" srcId="{4BFA06B3-D80C-4C0C-A02D-934E8C3F498C}" destId="{B4029664-5EC9-4C08-BC52-BDB7F130CD17}" srcOrd="1" destOrd="0" presId="urn:microsoft.com/office/officeart/2005/8/layout/hierarchy1"/>
    <dgm:cxn modelId="{48FD5CC1-4E0A-4559-B1FD-2E0199C2E7B9}" type="presParOf" srcId="{B4029664-5EC9-4C08-BC52-BDB7F130CD17}" destId="{373076D2-05CC-4ABE-A220-C0FC8B65AD57}" srcOrd="0" destOrd="0" presId="urn:microsoft.com/office/officeart/2005/8/layout/hierarchy1"/>
    <dgm:cxn modelId="{FF9472C6-8AE1-478B-9132-535F9AB7879E}" type="presParOf" srcId="{B4029664-5EC9-4C08-BC52-BDB7F130CD17}" destId="{549BC87C-402E-43D7-96D3-B2B69A9C0CA0}" srcOrd="1" destOrd="0" presId="urn:microsoft.com/office/officeart/2005/8/layout/hierarchy1"/>
    <dgm:cxn modelId="{5993F5AA-8CC0-499A-B6D5-9E33952D490F}" type="presParOf" srcId="{549BC87C-402E-43D7-96D3-B2B69A9C0CA0}" destId="{1BF74E85-7C31-461B-894B-8886FDAE713C}" srcOrd="0" destOrd="0" presId="urn:microsoft.com/office/officeart/2005/8/layout/hierarchy1"/>
    <dgm:cxn modelId="{78A1FF29-C977-4418-9253-7F2760802CCE}" type="presParOf" srcId="{1BF74E85-7C31-461B-894B-8886FDAE713C}" destId="{11487B9F-A5EF-428C-B65C-DB9F79B7B0DE}" srcOrd="0" destOrd="0" presId="urn:microsoft.com/office/officeart/2005/8/layout/hierarchy1"/>
    <dgm:cxn modelId="{15A2D59E-4245-409D-8BB7-5B775673BE4E}" type="presParOf" srcId="{1BF74E85-7C31-461B-894B-8886FDAE713C}" destId="{224BEDDA-30AA-4F36-9E5A-9113741AA2EA}" srcOrd="1" destOrd="0" presId="urn:microsoft.com/office/officeart/2005/8/layout/hierarchy1"/>
    <dgm:cxn modelId="{93010681-13A5-490E-83AB-D43CD2293AFA}" type="presParOf" srcId="{549BC87C-402E-43D7-96D3-B2B69A9C0CA0}" destId="{4648403C-EA1C-45F3-B254-45E707FA5C0C}" srcOrd="1" destOrd="0" presId="urn:microsoft.com/office/officeart/2005/8/layout/hierarchy1"/>
    <dgm:cxn modelId="{BD6863CC-3280-422B-816C-DACF2989C924}" type="presParOf" srcId="{B4029664-5EC9-4C08-BC52-BDB7F130CD17}" destId="{EE8E736A-6018-40DD-A532-086DF2940C64}" srcOrd="2" destOrd="0" presId="urn:microsoft.com/office/officeart/2005/8/layout/hierarchy1"/>
    <dgm:cxn modelId="{76BAD898-436F-4880-B166-51C647D954F3}" type="presParOf" srcId="{B4029664-5EC9-4C08-BC52-BDB7F130CD17}" destId="{D9704074-04A6-4DF3-80FD-C790AB41EF64}" srcOrd="3" destOrd="0" presId="urn:microsoft.com/office/officeart/2005/8/layout/hierarchy1"/>
    <dgm:cxn modelId="{1835FBBA-2B97-4EEA-A824-EE01A9032C26}" type="presParOf" srcId="{D9704074-04A6-4DF3-80FD-C790AB41EF64}" destId="{DF16F829-9AC7-4454-B679-82BBF94810FE}" srcOrd="0" destOrd="0" presId="urn:microsoft.com/office/officeart/2005/8/layout/hierarchy1"/>
    <dgm:cxn modelId="{066C38BA-C0C7-4313-BB7C-8EF8B17392C8}" type="presParOf" srcId="{DF16F829-9AC7-4454-B679-82BBF94810FE}" destId="{014128AB-132F-4A95-BDAD-7A44208E117D}" srcOrd="0" destOrd="0" presId="urn:microsoft.com/office/officeart/2005/8/layout/hierarchy1"/>
    <dgm:cxn modelId="{98335A4D-EF0B-46DA-9B38-A85F646441C0}" type="presParOf" srcId="{DF16F829-9AC7-4454-B679-82BBF94810FE}" destId="{FB754EEC-0F60-4A9E-829E-AE269A45A47F}" srcOrd="1" destOrd="0" presId="urn:microsoft.com/office/officeart/2005/8/layout/hierarchy1"/>
    <dgm:cxn modelId="{B7E3B5AB-F4B1-463C-A143-95F80E27AC97}" type="presParOf" srcId="{D9704074-04A6-4DF3-80FD-C790AB41EF64}" destId="{113AFF0C-6475-4A73-993D-48B08B06A746}" srcOrd="1" destOrd="0" presId="urn:microsoft.com/office/officeart/2005/8/layout/hierarchy1"/>
    <dgm:cxn modelId="{EFA66C5E-3883-4B3D-AD8B-A004A419FC79}" type="presParOf" srcId="{38E46BA1-170C-4789-A8A7-8A9C421D1CAD}" destId="{CA8B36D6-5A6B-4FC0-918E-160BE5DDA3C3}" srcOrd="2" destOrd="0" presId="urn:microsoft.com/office/officeart/2005/8/layout/hierarchy1"/>
    <dgm:cxn modelId="{2137174E-C5BA-40FD-9C25-FA4B14330912}" type="presParOf" srcId="{38E46BA1-170C-4789-A8A7-8A9C421D1CAD}" destId="{B49D7828-953A-40EF-8ADE-3DE6B4197DFE}" srcOrd="3" destOrd="0" presId="urn:microsoft.com/office/officeart/2005/8/layout/hierarchy1"/>
    <dgm:cxn modelId="{52154556-5600-4A37-8D23-BA318353F2F1}" type="presParOf" srcId="{B49D7828-953A-40EF-8ADE-3DE6B4197DFE}" destId="{746D4435-EED9-4877-B6D7-7AB31C590336}" srcOrd="0" destOrd="0" presId="urn:microsoft.com/office/officeart/2005/8/layout/hierarchy1"/>
    <dgm:cxn modelId="{669ABF49-16AC-4EE4-8EC0-1DDA621865EC}" type="presParOf" srcId="{746D4435-EED9-4877-B6D7-7AB31C590336}" destId="{735C65D5-FE00-44A2-8F4C-8C279181E57E}" srcOrd="0" destOrd="0" presId="urn:microsoft.com/office/officeart/2005/8/layout/hierarchy1"/>
    <dgm:cxn modelId="{E9838DE8-1F37-4987-B64C-8C462B113AA7}" type="presParOf" srcId="{746D4435-EED9-4877-B6D7-7AB31C590336}" destId="{10BC75A2-ECCF-4574-AE15-8E91BCFE56E0}" srcOrd="1" destOrd="0" presId="urn:microsoft.com/office/officeart/2005/8/layout/hierarchy1"/>
    <dgm:cxn modelId="{A71F4E45-6E18-48B4-80C1-02D07B16AA66}" type="presParOf" srcId="{B49D7828-953A-40EF-8ADE-3DE6B4197DFE}" destId="{5811A60B-200E-4743-A441-41CE0A4952DA}" srcOrd="1" destOrd="0" presId="urn:microsoft.com/office/officeart/2005/8/layout/hierarchy1"/>
    <dgm:cxn modelId="{A183BCAB-9A21-4895-B897-32091DB4588C}" type="presParOf" srcId="{5811A60B-200E-4743-A441-41CE0A4952DA}" destId="{3BFAD396-C769-4EF1-A7C9-8E5375A09F86}" srcOrd="0" destOrd="0" presId="urn:microsoft.com/office/officeart/2005/8/layout/hierarchy1"/>
    <dgm:cxn modelId="{B4CE0834-0224-4DBA-AFCE-2788F507E7E3}" type="presParOf" srcId="{5811A60B-200E-4743-A441-41CE0A4952DA}" destId="{2A0F6CF4-5478-4A7C-999E-F639B7B8733B}" srcOrd="1" destOrd="0" presId="urn:microsoft.com/office/officeart/2005/8/layout/hierarchy1"/>
    <dgm:cxn modelId="{5AC59BF4-4211-452B-A7AB-3D50D1877E00}" type="presParOf" srcId="{2A0F6CF4-5478-4A7C-999E-F639B7B8733B}" destId="{D63492D6-1D4E-41A4-A2DC-D27ADFBCAEF2}" srcOrd="0" destOrd="0" presId="urn:microsoft.com/office/officeart/2005/8/layout/hierarchy1"/>
    <dgm:cxn modelId="{D8BF0A91-8666-43D0-B0C4-308069E72509}" type="presParOf" srcId="{D63492D6-1D4E-41A4-A2DC-D27ADFBCAEF2}" destId="{9552D6E2-CAEB-4210-BDD1-D03B2FE567DA}" srcOrd="0" destOrd="0" presId="urn:microsoft.com/office/officeart/2005/8/layout/hierarchy1"/>
    <dgm:cxn modelId="{24AE5CA5-7995-4615-B891-3A7C772BC187}" type="presParOf" srcId="{D63492D6-1D4E-41A4-A2DC-D27ADFBCAEF2}" destId="{0284CA0B-400D-4D87-A368-44F03844C0AD}" srcOrd="1" destOrd="0" presId="urn:microsoft.com/office/officeart/2005/8/layout/hierarchy1"/>
    <dgm:cxn modelId="{CDC38AF1-D8C6-44C6-99CD-8DFADA7093EB}" type="presParOf" srcId="{2A0F6CF4-5478-4A7C-999E-F639B7B8733B}" destId="{A2F9B27D-77BD-456B-8D79-2E5A338FE1D7}" srcOrd="1" destOrd="0" presId="urn:microsoft.com/office/officeart/2005/8/layout/hierarchy1"/>
    <dgm:cxn modelId="{68FFC136-6103-43F5-B699-30267EF50311}" type="presParOf" srcId="{A2F9B27D-77BD-456B-8D79-2E5A338FE1D7}" destId="{D5E0302F-FDB8-4390-8C54-BD907D4D80A6}" srcOrd="0" destOrd="0" presId="urn:microsoft.com/office/officeart/2005/8/layout/hierarchy1"/>
    <dgm:cxn modelId="{129C352E-0B9A-470A-95B0-EF24C63E735C}" type="presParOf" srcId="{A2F9B27D-77BD-456B-8D79-2E5A338FE1D7}" destId="{74CD126F-916B-4467-A46F-9CBF4CF9F10A}" srcOrd="1" destOrd="0" presId="urn:microsoft.com/office/officeart/2005/8/layout/hierarchy1"/>
    <dgm:cxn modelId="{F0743636-292C-4CB0-918D-E409D3843A86}" type="presParOf" srcId="{74CD126F-916B-4467-A46F-9CBF4CF9F10A}" destId="{2CBF913D-89D2-490F-901C-128A920510A8}" srcOrd="0" destOrd="0" presId="urn:microsoft.com/office/officeart/2005/8/layout/hierarchy1"/>
    <dgm:cxn modelId="{5556D8F3-C1A4-40F3-B1E2-D8D0B7A6C39C}" type="presParOf" srcId="{2CBF913D-89D2-490F-901C-128A920510A8}" destId="{56AE7907-EC06-4497-8359-C86ED206F41B}" srcOrd="0" destOrd="0" presId="urn:microsoft.com/office/officeart/2005/8/layout/hierarchy1"/>
    <dgm:cxn modelId="{3D9365C4-C84A-4195-9CE7-9494EEF709DD}" type="presParOf" srcId="{2CBF913D-89D2-490F-901C-128A920510A8}" destId="{FE2A192A-97E7-445E-BFE0-5CC003E52137}" srcOrd="1" destOrd="0" presId="urn:microsoft.com/office/officeart/2005/8/layout/hierarchy1"/>
    <dgm:cxn modelId="{5AE6916A-3711-44E2-BCC1-D849F3674A8C}" type="presParOf" srcId="{74CD126F-916B-4467-A46F-9CBF4CF9F10A}" destId="{B1ED7AB2-6E75-4943-9D07-3EA5BD76ABB5}" srcOrd="1" destOrd="0" presId="urn:microsoft.com/office/officeart/2005/8/layout/hierarchy1"/>
    <dgm:cxn modelId="{CCF93567-9E92-48CD-95E5-ED2F89298129}" type="presParOf" srcId="{A2F9B27D-77BD-456B-8D79-2E5A338FE1D7}" destId="{00AECC75-E3AF-48D8-A922-486F0C930B08}" srcOrd="2" destOrd="0" presId="urn:microsoft.com/office/officeart/2005/8/layout/hierarchy1"/>
    <dgm:cxn modelId="{3DB748F4-EE58-4B3F-9996-32500E20F503}" type="presParOf" srcId="{A2F9B27D-77BD-456B-8D79-2E5A338FE1D7}" destId="{835F9D7F-0827-4835-A0B6-53AA5BA2109A}" srcOrd="3" destOrd="0" presId="urn:microsoft.com/office/officeart/2005/8/layout/hierarchy1"/>
    <dgm:cxn modelId="{3092FE5E-08B1-4E9E-8ACD-0E0C483D87A3}" type="presParOf" srcId="{835F9D7F-0827-4835-A0B6-53AA5BA2109A}" destId="{726766CA-DB8B-4B52-8949-58B8DCA42D30}" srcOrd="0" destOrd="0" presId="urn:microsoft.com/office/officeart/2005/8/layout/hierarchy1"/>
    <dgm:cxn modelId="{3D79C5C4-3544-4700-BF0B-FCD364615B8F}" type="presParOf" srcId="{726766CA-DB8B-4B52-8949-58B8DCA42D30}" destId="{0749AA9A-A7FB-48C7-AD62-50BE3F3E8FF1}" srcOrd="0" destOrd="0" presId="urn:microsoft.com/office/officeart/2005/8/layout/hierarchy1"/>
    <dgm:cxn modelId="{68077D59-03A9-4CB8-A87B-2EF5C0B6EFE0}" type="presParOf" srcId="{726766CA-DB8B-4B52-8949-58B8DCA42D30}" destId="{8C19DFE9-1EC6-479C-8B1E-AE8E0EDA630D}" srcOrd="1" destOrd="0" presId="urn:microsoft.com/office/officeart/2005/8/layout/hierarchy1"/>
    <dgm:cxn modelId="{FB27AF80-52DE-44CE-B89E-335877277F86}" type="presParOf" srcId="{835F9D7F-0827-4835-A0B6-53AA5BA2109A}" destId="{6A20BD1B-2172-47B9-B4C1-988296E2B96D}" srcOrd="1" destOrd="0" presId="urn:microsoft.com/office/officeart/2005/8/layout/hierarchy1"/>
    <dgm:cxn modelId="{859CFE70-199A-4FC6-B786-B4EEF9A9714B}" type="presParOf" srcId="{5811A60B-200E-4743-A441-41CE0A4952DA}" destId="{A04241B8-AD94-4523-80AD-DAD713AE6982}" srcOrd="2" destOrd="0" presId="urn:microsoft.com/office/officeart/2005/8/layout/hierarchy1"/>
    <dgm:cxn modelId="{6E2E4034-9EE7-4BC7-A3A9-DA5C148C45A2}" type="presParOf" srcId="{5811A60B-200E-4743-A441-41CE0A4952DA}" destId="{D2F8D22B-A2A1-45E8-B003-A8913DCCD544}" srcOrd="3" destOrd="0" presId="urn:microsoft.com/office/officeart/2005/8/layout/hierarchy1"/>
    <dgm:cxn modelId="{55627136-B03A-456C-B412-C0963B6EC12C}" type="presParOf" srcId="{D2F8D22B-A2A1-45E8-B003-A8913DCCD544}" destId="{C380FA72-80B9-4BCB-A351-9CD9A82FE2D1}" srcOrd="0" destOrd="0" presId="urn:microsoft.com/office/officeart/2005/8/layout/hierarchy1"/>
    <dgm:cxn modelId="{C29AD205-9AFB-4D9B-AD6B-E4D0FBC33F67}" type="presParOf" srcId="{C380FA72-80B9-4BCB-A351-9CD9A82FE2D1}" destId="{22497279-3352-42EE-AEBE-156EF9A51FFF}" srcOrd="0" destOrd="0" presId="urn:microsoft.com/office/officeart/2005/8/layout/hierarchy1"/>
    <dgm:cxn modelId="{A1812990-2B64-492A-BA06-3BE97AA4F60B}" type="presParOf" srcId="{C380FA72-80B9-4BCB-A351-9CD9A82FE2D1}" destId="{CA27F4B3-55DD-4657-9BAD-E9C1B9C1E22D}" srcOrd="1" destOrd="0" presId="urn:microsoft.com/office/officeart/2005/8/layout/hierarchy1"/>
    <dgm:cxn modelId="{E937E1DD-4E3F-480D-8B6C-E26DFCF2D373}" type="presParOf" srcId="{D2F8D22B-A2A1-45E8-B003-A8913DCCD544}" destId="{C7B77536-E276-4446-9E2A-831DFAFC06B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1114018B</a:t>
          </a:r>
          <a:endParaRPr lang="en-GB" dirty="0">
            <a:solidFill>
              <a:srgbClr val="FF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175F023B</a:t>
          </a:r>
          <a:endParaRPr lang="en-GB" dirty="0">
            <a:solidFill>
              <a:srgbClr val="FF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0BBD0169</a:t>
          </a:r>
          <a:endParaRPr lang="en-GB" dirty="0">
            <a:solidFill>
              <a:srgbClr val="FF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046B01C6  </a:t>
          </a:r>
          <a:r>
            <a:rPr lang="en-GB" dirty="0" err="1" smtClean="0">
              <a:solidFill>
                <a:srgbClr val="FF0000"/>
              </a:solidFill>
            </a:rPr>
            <a:t>plyp</a:t>
          </a:r>
          <a:endParaRPr lang="en-GB" dirty="0">
            <a:solidFill>
              <a:srgbClr val="FF0000"/>
            </a:solidFill>
          </a:endParaRPr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BDEA952F-E7C7-4D2E-8F37-D7967EBB23F7}" type="pres">
      <dgm:prSet presAssocID="{9C9BF0BA-F804-4164-9C4A-7FFC4AFB6CBC}" presName="Name17" presStyleLbl="parChTrans1D3" presStyleIdx="0" presStyleCnt="4"/>
      <dgm:spPr/>
      <dgm:t>
        <a:bodyPr/>
        <a:lstStyle/>
        <a:p>
          <a:endParaRPr lang="en-GB"/>
        </a:p>
      </dgm:t>
    </dgm:pt>
    <dgm:pt modelId="{38BF2DD1-CA61-4659-9568-B8EE7FF83C4B}" type="pres">
      <dgm:prSet presAssocID="{320A508C-BCB0-44CF-928E-C8655011002D}" presName="hierRoot3" presStyleCnt="0"/>
      <dgm:spPr/>
    </dgm:pt>
    <dgm:pt modelId="{2630FB0B-1F70-478F-86FB-D25735A4832B}" type="pres">
      <dgm:prSet presAssocID="{320A508C-BCB0-44CF-928E-C8655011002D}" presName="composite3" presStyleCnt="0"/>
      <dgm:spPr/>
    </dgm:pt>
    <dgm:pt modelId="{6700AD85-1663-4BFD-91A6-64992E66D939}" type="pres">
      <dgm:prSet presAssocID="{320A508C-BCB0-44CF-928E-C8655011002D}" presName="background3" presStyleLbl="node3" presStyleIdx="0" presStyleCnt="4"/>
      <dgm:spPr/>
    </dgm:pt>
    <dgm:pt modelId="{A8B51B59-A479-4931-AE6C-E2F89B9AA4CB}" type="pres">
      <dgm:prSet presAssocID="{320A508C-BCB0-44CF-928E-C8655011002D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7F96832-AF69-4FCA-BF31-474189DE3A98}" type="pres">
      <dgm:prSet presAssocID="{320A508C-BCB0-44CF-928E-C8655011002D}" presName="hierChild4" presStyleCnt="0"/>
      <dgm:spPr/>
    </dgm:pt>
    <dgm:pt modelId="{ABF42290-2FCE-4DDD-B2D6-9BC80FF24C4C}" type="pres">
      <dgm:prSet presAssocID="{847A63C3-B282-4B80-B5CC-759B53ED8F33}" presName="Name23" presStyleLbl="parChTrans1D4" presStyleIdx="0" presStyleCnt="8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0" presStyleCnt="8"/>
      <dgm:spPr/>
    </dgm:pt>
    <dgm:pt modelId="{76533181-04C9-47B7-9E96-393CE1944CF9}" type="pres">
      <dgm:prSet presAssocID="{B2BAC4B5-9D57-4A6A-802D-CEA9BA569123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1" presStyleCnt="8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1" presStyleCnt="8"/>
      <dgm:spPr/>
    </dgm:pt>
    <dgm:pt modelId="{22C75FB0-CE70-4753-BEA4-985490398191}" type="pres">
      <dgm:prSet presAssocID="{EBF0D515-5E70-4FBE-90AC-9E3FFE48F292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C4A5D6D2-777A-4DF2-B32B-B08FC720897B}" type="pres">
      <dgm:prSet presAssocID="{0B927CED-2C98-48A7-B0C9-2547C3D0BEA5}" presName="Name17" presStyleLbl="parChTrans1D3" presStyleIdx="1" presStyleCnt="4"/>
      <dgm:spPr/>
      <dgm:t>
        <a:bodyPr/>
        <a:lstStyle/>
        <a:p>
          <a:endParaRPr lang="en-GB"/>
        </a:p>
      </dgm:t>
    </dgm:pt>
    <dgm:pt modelId="{4BFA06B3-D80C-4C0C-A02D-934E8C3F498C}" type="pres">
      <dgm:prSet presAssocID="{4B2B98F2-E794-4D64-B8D7-4554A16724B0}" presName="hierRoot3" presStyleCnt="0"/>
      <dgm:spPr/>
    </dgm:pt>
    <dgm:pt modelId="{60D89F67-7F88-4B11-83E0-95785D6B3ABA}" type="pres">
      <dgm:prSet presAssocID="{4B2B98F2-E794-4D64-B8D7-4554A16724B0}" presName="composite3" presStyleCnt="0"/>
      <dgm:spPr/>
    </dgm:pt>
    <dgm:pt modelId="{37F71577-D99A-489E-9D2A-68DA97F1E8C9}" type="pres">
      <dgm:prSet presAssocID="{4B2B98F2-E794-4D64-B8D7-4554A16724B0}" presName="background3" presStyleLbl="node3" presStyleIdx="1" presStyleCnt="4"/>
      <dgm:spPr/>
    </dgm:pt>
    <dgm:pt modelId="{F6C2EC19-A2BA-4B10-88AF-968A1D83B80E}" type="pres">
      <dgm:prSet presAssocID="{4B2B98F2-E794-4D64-B8D7-4554A16724B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4029664-5EC9-4C08-BC52-BDB7F130CD17}" type="pres">
      <dgm:prSet presAssocID="{4B2B98F2-E794-4D64-B8D7-4554A16724B0}" presName="hierChild4" presStyleCnt="0"/>
      <dgm:spPr/>
    </dgm:pt>
    <dgm:pt modelId="{373076D2-05CC-4ABE-A220-C0FC8B65AD57}" type="pres">
      <dgm:prSet presAssocID="{A3806A18-677C-488B-BF4C-A0D2F65269BA}" presName="Name23" presStyleLbl="parChTrans1D4" presStyleIdx="2" presStyleCnt="8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2" presStyleCnt="8"/>
      <dgm:spPr/>
    </dgm:pt>
    <dgm:pt modelId="{224BEDDA-30AA-4F36-9E5A-9113741AA2EA}" type="pres">
      <dgm:prSet presAssocID="{EB537B2E-B039-4F46-9139-CE8369283467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3" presStyleCnt="8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3" presStyleCnt="8"/>
      <dgm:spPr/>
    </dgm:pt>
    <dgm:pt modelId="{FB754EEC-0F60-4A9E-829E-AE269A45A47F}" type="pres">
      <dgm:prSet presAssocID="{024ED55C-3FE3-4C8A-8A07-97541853970C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CA8B36D6-5A6B-4FC0-918E-160BE5DDA3C3}" type="pres">
      <dgm:prSet presAssocID="{CEFB24C0-9AD8-4A12-A538-D08D89926F89}" presName="Name10" presStyleLbl="parChTrans1D2" presStyleIdx="1" presStyleCnt="2"/>
      <dgm:spPr/>
      <dgm:t>
        <a:bodyPr/>
        <a:lstStyle/>
        <a:p>
          <a:endParaRPr lang="en-GB"/>
        </a:p>
      </dgm:t>
    </dgm:pt>
    <dgm:pt modelId="{B49D7828-953A-40EF-8ADE-3DE6B4197DFE}" type="pres">
      <dgm:prSet presAssocID="{6BF82A88-9A83-4B13-B5A8-D518E1B5D559}" presName="hierRoot2" presStyleCnt="0"/>
      <dgm:spPr/>
    </dgm:pt>
    <dgm:pt modelId="{746D4435-EED9-4877-B6D7-7AB31C590336}" type="pres">
      <dgm:prSet presAssocID="{6BF82A88-9A83-4B13-B5A8-D518E1B5D559}" presName="composite2" presStyleCnt="0"/>
      <dgm:spPr/>
    </dgm:pt>
    <dgm:pt modelId="{735C65D5-FE00-44A2-8F4C-8C279181E57E}" type="pres">
      <dgm:prSet presAssocID="{6BF82A88-9A83-4B13-B5A8-D518E1B5D559}" presName="background2" presStyleLbl="node2" presStyleIdx="1" presStyleCnt="2"/>
      <dgm:spPr/>
    </dgm:pt>
    <dgm:pt modelId="{10BC75A2-ECCF-4574-AE15-8E91BCFE56E0}" type="pres">
      <dgm:prSet presAssocID="{6BF82A88-9A83-4B13-B5A8-D518E1B5D55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811A60B-200E-4743-A441-41CE0A4952DA}" type="pres">
      <dgm:prSet presAssocID="{6BF82A88-9A83-4B13-B5A8-D518E1B5D559}" presName="hierChild3" presStyleCnt="0"/>
      <dgm:spPr/>
    </dgm:pt>
    <dgm:pt modelId="{3BFAD396-C769-4EF1-A7C9-8E5375A09F86}" type="pres">
      <dgm:prSet presAssocID="{057CEF28-B99C-457C-9A9E-0F4C5167F391}" presName="Name17" presStyleLbl="parChTrans1D3" presStyleIdx="2" presStyleCnt="4"/>
      <dgm:spPr/>
      <dgm:t>
        <a:bodyPr/>
        <a:lstStyle/>
        <a:p>
          <a:endParaRPr lang="en-GB"/>
        </a:p>
      </dgm:t>
    </dgm:pt>
    <dgm:pt modelId="{2A0F6CF4-5478-4A7C-999E-F639B7B8733B}" type="pres">
      <dgm:prSet presAssocID="{87D4EF37-6F14-4828-98D3-6AE83DDB3F43}" presName="hierRoot3" presStyleCnt="0"/>
      <dgm:spPr/>
    </dgm:pt>
    <dgm:pt modelId="{D63492D6-1D4E-41A4-A2DC-D27ADFBCAEF2}" type="pres">
      <dgm:prSet presAssocID="{87D4EF37-6F14-4828-98D3-6AE83DDB3F43}" presName="composite3" presStyleCnt="0"/>
      <dgm:spPr/>
    </dgm:pt>
    <dgm:pt modelId="{9552D6E2-CAEB-4210-BDD1-D03B2FE567DA}" type="pres">
      <dgm:prSet presAssocID="{87D4EF37-6F14-4828-98D3-6AE83DDB3F43}" presName="background3" presStyleLbl="node3" presStyleIdx="2" presStyleCnt="4"/>
      <dgm:spPr/>
    </dgm:pt>
    <dgm:pt modelId="{0284CA0B-400D-4D87-A368-44F03844C0AD}" type="pres">
      <dgm:prSet presAssocID="{87D4EF37-6F14-4828-98D3-6AE83DDB3F43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2F9B27D-77BD-456B-8D79-2E5A338FE1D7}" type="pres">
      <dgm:prSet presAssocID="{87D4EF37-6F14-4828-98D3-6AE83DDB3F43}" presName="hierChild4" presStyleCnt="0"/>
      <dgm:spPr/>
    </dgm:pt>
    <dgm:pt modelId="{D5E0302F-FDB8-4390-8C54-BD907D4D80A6}" type="pres">
      <dgm:prSet presAssocID="{568B9714-C1EA-4155-81B1-9772814E1485}" presName="Name23" presStyleLbl="parChTrans1D4" presStyleIdx="4" presStyleCnt="8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4" presStyleCnt="8"/>
      <dgm:spPr/>
    </dgm:pt>
    <dgm:pt modelId="{FE2A192A-97E7-445E-BFE0-5CC003E52137}" type="pres">
      <dgm:prSet presAssocID="{EDF3A82D-CEDC-435C-BB26-B4ED98C478EB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5" presStyleCnt="8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5" presStyleCnt="8"/>
      <dgm:spPr/>
    </dgm:pt>
    <dgm:pt modelId="{8C19DFE9-1EC6-479C-8B1E-AE8E0EDA630D}" type="pres">
      <dgm:prSet presAssocID="{E4AD7F46-9826-4462-8E6F-98D89EAC0DDC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2BE3D449-0C35-4211-B22A-39E66F1C846D}" type="pres">
      <dgm:prSet presAssocID="{0E66135C-B0CE-44F8-92CA-E1A8FE42284E}" presName="Name17" presStyleLbl="parChTrans1D3" presStyleIdx="3" presStyleCnt="4"/>
      <dgm:spPr/>
      <dgm:t>
        <a:bodyPr/>
        <a:lstStyle/>
        <a:p>
          <a:endParaRPr lang="en-GB"/>
        </a:p>
      </dgm:t>
    </dgm:pt>
    <dgm:pt modelId="{6EB781C3-7068-4821-A629-0720F647E7AB}" type="pres">
      <dgm:prSet presAssocID="{E5EF0CCF-C63B-4219-B096-AA2CD41A3141}" presName="hierRoot3" presStyleCnt="0"/>
      <dgm:spPr/>
    </dgm:pt>
    <dgm:pt modelId="{BABD858E-FA40-48B0-92F8-DE3FA645489A}" type="pres">
      <dgm:prSet presAssocID="{E5EF0CCF-C63B-4219-B096-AA2CD41A3141}" presName="composite3" presStyleCnt="0"/>
      <dgm:spPr/>
    </dgm:pt>
    <dgm:pt modelId="{BE2AC5C7-1B08-4C18-8214-46C606AF7CEF}" type="pres">
      <dgm:prSet presAssocID="{E5EF0CCF-C63B-4219-B096-AA2CD41A3141}" presName="background3" presStyleLbl="node3" presStyleIdx="3" presStyleCnt="4"/>
      <dgm:spPr/>
    </dgm:pt>
    <dgm:pt modelId="{FAA8DC98-04D2-4CA0-89D0-306697CB42D4}" type="pres">
      <dgm:prSet presAssocID="{E5EF0CCF-C63B-4219-B096-AA2CD41A3141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312FCA1-FC01-4889-9D40-08CA70C38FD7}" type="pres">
      <dgm:prSet presAssocID="{E5EF0CCF-C63B-4219-B096-AA2CD41A3141}" presName="hierChild4" presStyleCnt="0"/>
      <dgm:spPr/>
    </dgm:pt>
    <dgm:pt modelId="{99B3B10B-0B05-4F84-ABB3-F3A0592794DD}" type="pres">
      <dgm:prSet presAssocID="{C9FCC2FA-1837-42A1-A862-752D78E6B0B1}" presName="Name23" presStyleLbl="parChTrans1D4" presStyleIdx="6" presStyleCnt="8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6" presStyleCnt="8"/>
      <dgm:spPr/>
    </dgm:pt>
    <dgm:pt modelId="{95CF2F88-AC42-42DF-9CDA-5671AB8680F8}" type="pres">
      <dgm:prSet presAssocID="{87B92736-7593-4EE5-8886-BE1EB5A4B673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7" presStyleCnt="8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7" presStyleCnt="8"/>
      <dgm:spPr/>
    </dgm:pt>
    <dgm:pt modelId="{C2E4532F-F20A-40E1-B3EE-A8972CF4400D}" type="pres">
      <dgm:prSet presAssocID="{CDDDCBF7-5528-44C0-9CB4-DFAF0BBBDD78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</dgm:ptLst>
  <dgm:cxnLst>
    <dgm:cxn modelId="{08C28031-3436-4A3B-A6E1-F4124765DCDE}" type="presOf" srcId="{024ED55C-3FE3-4C8A-8A07-97541853970C}" destId="{FB754EEC-0F60-4A9E-829E-AE269A45A47F}" srcOrd="0" destOrd="0" presId="urn:microsoft.com/office/officeart/2005/8/layout/hierarchy1"/>
    <dgm:cxn modelId="{5CA38F49-AA91-4608-A12D-F4C34BA6A91A}" type="presOf" srcId="{C9FCC2FA-1837-42A1-A862-752D78E6B0B1}" destId="{99B3B10B-0B05-4F84-ABB3-F3A0592794DD}" srcOrd="0" destOrd="0" presId="urn:microsoft.com/office/officeart/2005/8/layout/hierarchy1"/>
    <dgm:cxn modelId="{98036EA7-CA25-46B3-A2A0-B16DACC6C1B7}" type="presOf" srcId="{0B927CED-2C98-48A7-B0C9-2547C3D0BEA5}" destId="{C4A5D6D2-777A-4DF2-B32B-B08FC720897B}" srcOrd="0" destOrd="0" presId="urn:microsoft.com/office/officeart/2005/8/layout/hierarchy1"/>
    <dgm:cxn modelId="{51736DA0-263A-42C4-819F-E4EED241DE7F}" type="presOf" srcId="{E5EF0CCF-C63B-4219-B096-AA2CD41A3141}" destId="{FAA8DC98-04D2-4CA0-89D0-306697CB42D4}" srcOrd="0" destOrd="0" presId="urn:microsoft.com/office/officeart/2005/8/layout/hierarchy1"/>
    <dgm:cxn modelId="{C6230C82-2EAF-4301-B510-C3DAE6A93B1A}" type="presOf" srcId="{87B92736-7593-4EE5-8886-BE1EB5A4B673}" destId="{95CF2F88-AC42-42DF-9CDA-5671AB8680F8}" srcOrd="0" destOrd="0" presId="urn:microsoft.com/office/officeart/2005/8/layout/hierarchy1"/>
    <dgm:cxn modelId="{7410FDEE-FDE2-4BF0-AF1E-D32804A2DBCD}" type="presOf" srcId="{B2BAC4B5-9D57-4A6A-802D-CEA9BA569123}" destId="{76533181-04C9-47B7-9E96-393CE1944CF9}" srcOrd="0" destOrd="0" presId="urn:microsoft.com/office/officeart/2005/8/layout/hierarchy1"/>
    <dgm:cxn modelId="{61AF668D-673F-4B88-A9E3-2CC942B3E4E4}" type="presOf" srcId="{F57F969A-B77D-4E33-9AF2-759AF6DA3C60}" destId="{5543A5E3-67D4-43AD-B891-AB4D93F2BEC0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B50EF1F6-F0BE-4A01-99DF-2B39FA327ED0}" type="presOf" srcId="{CEFB24C0-9AD8-4A12-A538-D08D89926F89}" destId="{CA8B36D6-5A6B-4FC0-918E-160BE5DDA3C3}" srcOrd="0" destOrd="0" presId="urn:microsoft.com/office/officeart/2005/8/layout/hierarchy1"/>
    <dgm:cxn modelId="{A89742F3-E721-4C6A-A536-BE14CA5F03DD}" type="presOf" srcId="{87D4EF37-6F14-4828-98D3-6AE83DDB3F43}" destId="{0284CA0B-400D-4D87-A368-44F03844C0AD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EB9A2F5C-74B4-4869-85C9-25C79DF6AC81}" type="presOf" srcId="{6BF82A88-9A83-4B13-B5A8-D518E1B5D559}" destId="{10BC75A2-ECCF-4574-AE15-8E91BCFE56E0}" srcOrd="0" destOrd="0" presId="urn:microsoft.com/office/officeart/2005/8/layout/hierarchy1"/>
    <dgm:cxn modelId="{0775CEF8-DA4F-4CF8-AA1C-0B1BBC99AEFD}" type="presOf" srcId="{EB537B2E-B039-4F46-9139-CE8369283467}" destId="{224BEDDA-30AA-4F36-9E5A-9113741AA2EA}" srcOrd="0" destOrd="0" presId="urn:microsoft.com/office/officeart/2005/8/layout/hierarchy1"/>
    <dgm:cxn modelId="{6AEBD84B-107E-4924-9F04-A780FBD72098}" type="presOf" srcId="{2114B493-6453-46A2-9A35-C35E5F3DBCB3}" destId="{EE8E736A-6018-40DD-A532-086DF2940C64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C518D90F-FF78-4078-971F-CD317326AAFE}" type="presOf" srcId="{057CEF28-B99C-457C-9A9E-0F4C5167F391}" destId="{3BFAD396-C769-4EF1-A7C9-8E5375A09F86}" srcOrd="0" destOrd="0" presId="urn:microsoft.com/office/officeart/2005/8/layout/hierarchy1"/>
    <dgm:cxn modelId="{194CC5E7-E8FA-418A-ABAC-EAE5504441C5}" type="presOf" srcId="{A3806A18-677C-488B-BF4C-A0D2F65269BA}" destId="{373076D2-05CC-4ABE-A220-C0FC8B65AD57}" srcOrd="0" destOrd="0" presId="urn:microsoft.com/office/officeart/2005/8/layout/hierarchy1"/>
    <dgm:cxn modelId="{CC5862CD-994C-4D24-95DB-76E71F996439}" type="presOf" srcId="{0E66135C-B0CE-44F8-92CA-E1A8FE42284E}" destId="{2BE3D449-0C35-4211-B22A-39E66F1C846D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61E509B9-3C8F-40A5-9E4C-548C7D603599}" type="presOf" srcId="{E4AD7F46-9826-4462-8E6F-98D89EAC0DDC}" destId="{8C19DFE9-1EC6-479C-8B1E-AE8E0EDA630D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CA0BD3FF-7586-4061-9C6D-E555081A165B}" type="presOf" srcId="{1D56D6F1-0D59-48E8-8D92-3F05E2426AC8}" destId="{0ADBED4D-B254-4CCC-9DED-AE90319A8447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434F4B13-2F67-4BE1-9985-79D3BCED4678}" type="presOf" srcId="{847A63C3-B282-4B80-B5CC-759B53ED8F33}" destId="{ABF42290-2FCE-4DDD-B2D6-9BC80FF24C4C}" srcOrd="0" destOrd="0" presId="urn:microsoft.com/office/officeart/2005/8/layout/hierarchy1"/>
    <dgm:cxn modelId="{4828D990-52E2-4B6B-9951-EA34A5051E8B}" type="presOf" srcId="{4B2B98F2-E794-4D64-B8D7-4554A16724B0}" destId="{F6C2EC19-A2BA-4B10-88AF-968A1D83B80E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81903C4A-9694-4DAD-AF10-31930FA506CA}" type="presOf" srcId="{CDDDCBF7-5528-44C0-9CB4-DFAF0BBBDD78}" destId="{C2E4532F-F20A-40E1-B3EE-A8972CF4400D}" srcOrd="0" destOrd="0" presId="urn:microsoft.com/office/officeart/2005/8/layout/hierarchy1"/>
    <dgm:cxn modelId="{E0A94E50-87AA-4E45-B7AC-EA0C4EFC59F8}" type="presOf" srcId="{9C9BF0BA-F804-4164-9C4A-7FFC4AFB6CBC}" destId="{BDEA952F-E7C7-4D2E-8F37-D7967EBB23F7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9DD7FCB2-104E-42FD-B455-7058315FC9AC}" type="presOf" srcId="{EBF0D515-5E70-4FBE-90AC-9E3FFE48F292}" destId="{22C75FB0-CE70-4753-BEA4-985490398191}" srcOrd="0" destOrd="0" presId="urn:microsoft.com/office/officeart/2005/8/layout/hierarchy1"/>
    <dgm:cxn modelId="{01652774-6DA6-4974-AF6E-C3D6165CBEE6}" type="presOf" srcId="{EDF3A82D-CEDC-435C-BB26-B4ED98C478EB}" destId="{FE2A192A-97E7-445E-BFE0-5CC003E52137}" srcOrd="0" destOrd="0" presId="urn:microsoft.com/office/officeart/2005/8/layout/hierarchy1"/>
    <dgm:cxn modelId="{FA897F7C-62FD-49D7-8FB0-336E64995D56}" type="presOf" srcId="{433DADD9-F1AC-4EEC-9A98-F0699736342B}" destId="{540CD5A1-C313-41BF-AA14-876D576F92CD}" srcOrd="0" destOrd="0" presId="urn:microsoft.com/office/officeart/2005/8/layout/hierarchy1"/>
    <dgm:cxn modelId="{61802EA1-558E-40C0-A159-ADE500B849F4}" type="presOf" srcId="{7BA03DA0-08D9-46E1-AE6E-BD954EF9D501}" destId="{00AECC75-E3AF-48D8-A922-486F0C930B08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B328BB1E-B02C-4A71-A796-2E1615772771}" type="presOf" srcId="{568B9714-C1EA-4155-81B1-9772814E1485}" destId="{D5E0302F-FDB8-4390-8C54-BD907D4D80A6}" srcOrd="0" destOrd="0" presId="urn:microsoft.com/office/officeart/2005/8/layout/hierarchy1"/>
    <dgm:cxn modelId="{FDCE6B70-5044-476F-B088-999983011381}" type="presOf" srcId="{9D009A0F-42C9-4F5F-A6FA-4253799B9FAE}" destId="{78A6E5E0-7FF1-454A-9388-00FDB32587D7}" srcOrd="0" destOrd="0" presId="urn:microsoft.com/office/officeart/2005/8/layout/hierarchy1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2C8AEEBE-31F8-4DEB-8F8D-F2EACF7500CF}" type="presOf" srcId="{7A1CA7FE-27D4-4694-99B9-EDA57F2588AC}" destId="{829CFED7-CAE5-4142-B366-8D9A49420E39}" srcOrd="0" destOrd="0" presId="urn:microsoft.com/office/officeart/2005/8/layout/hierarchy1"/>
    <dgm:cxn modelId="{C52DB53B-6387-4ED6-B35F-27F225EE3672}" type="presOf" srcId="{332F5896-AE90-4F7D-B591-747D75BD2C58}" destId="{04A25782-8879-4537-8926-2DA39404E2C7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95342FCA-AFA7-40CB-ACAF-750DBE50FB2A}" type="presOf" srcId="{320A508C-BCB0-44CF-928E-C8655011002D}" destId="{A8B51B59-A479-4931-AE6C-E2F89B9AA4CB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597F3F25-0F93-4085-9F86-3A013DA02C28}" type="presParOf" srcId="{829CFED7-CAE5-4142-B366-8D9A49420E39}" destId="{B7055861-9AE9-4430-BD86-BFB640581907}" srcOrd="0" destOrd="0" presId="urn:microsoft.com/office/officeart/2005/8/layout/hierarchy1"/>
    <dgm:cxn modelId="{6C515CB2-6C26-4BF6-88B2-C6A16705A2C5}" type="presParOf" srcId="{B7055861-9AE9-4430-BD86-BFB640581907}" destId="{69BDBA1B-40AC-49D5-842D-CA68221F5C32}" srcOrd="0" destOrd="0" presId="urn:microsoft.com/office/officeart/2005/8/layout/hierarchy1"/>
    <dgm:cxn modelId="{7B35A629-FB7E-4336-8CAC-60B3F74C2901}" type="presParOf" srcId="{69BDBA1B-40AC-49D5-842D-CA68221F5C32}" destId="{AE96C1A4-D976-4C15-BC4A-7DF5A91373EC}" srcOrd="0" destOrd="0" presId="urn:microsoft.com/office/officeart/2005/8/layout/hierarchy1"/>
    <dgm:cxn modelId="{460C4E5E-00CE-40D6-84E2-766972AB59A5}" type="presParOf" srcId="{69BDBA1B-40AC-49D5-842D-CA68221F5C32}" destId="{5543A5E3-67D4-43AD-B891-AB4D93F2BEC0}" srcOrd="1" destOrd="0" presId="urn:microsoft.com/office/officeart/2005/8/layout/hierarchy1"/>
    <dgm:cxn modelId="{95E10521-6213-42E5-B471-BB18E6266637}" type="presParOf" srcId="{B7055861-9AE9-4430-BD86-BFB640581907}" destId="{38E46BA1-170C-4789-A8A7-8A9C421D1CAD}" srcOrd="1" destOrd="0" presId="urn:microsoft.com/office/officeart/2005/8/layout/hierarchy1"/>
    <dgm:cxn modelId="{8CD8DE45-1060-4D66-8D3E-0E4150B4EA27}" type="presParOf" srcId="{38E46BA1-170C-4789-A8A7-8A9C421D1CAD}" destId="{540CD5A1-C313-41BF-AA14-876D576F92CD}" srcOrd="0" destOrd="0" presId="urn:microsoft.com/office/officeart/2005/8/layout/hierarchy1"/>
    <dgm:cxn modelId="{4B940407-2AD9-4F56-8E93-B25CB0EADC59}" type="presParOf" srcId="{38E46BA1-170C-4789-A8A7-8A9C421D1CAD}" destId="{289D6B3C-00D7-4938-91D3-DDBDD5A1475B}" srcOrd="1" destOrd="0" presId="urn:microsoft.com/office/officeart/2005/8/layout/hierarchy1"/>
    <dgm:cxn modelId="{B4A5C9B0-D964-4305-9AC1-A7B204DC5280}" type="presParOf" srcId="{289D6B3C-00D7-4938-91D3-DDBDD5A1475B}" destId="{F66954E8-4AC0-448D-86A7-3DCE83C5A59C}" srcOrd="0" destOrd="0" presId="urn:microsoft.com/office/officeart/2005/8/layout/hierarchy1"/>
    <dgm:cxn modelId="{BC455E38-DEB7-4985-AE0C-E633FF766C35}" type="presParOf" srcId="{F66954E8-4AC0-448D-86A7-3DCE83C5A59C}" destId="{73D4470A-F15C-426A-95D1-2AF463B402C0}" srcOrd="0" destOrd="0" presId="urn:microsoft.com/office/officeart/2005/8/layout/hierarchy1"/>
    <dgm:cxn modelId="{ECCF18AD-AF1C-490F-B6AD-8795E982B585}" type="presParOf" srcId="{F66954E8-4AC0-448D-86A7-3DCE83C5A59C}" destId="{78A6E5E0-7FF1-454A-9388-00FDB32587D7}" srcOrd="1" destOrd="0" presId="urn:microsoft.com/office/officeart/2005/8/layout/hierarchy1"/>
    <dgm:cxn modelId="{C803EADA-80E9-483D-88CB-1DD93479A7E0}" type="presParOf" srcId="{289D6B3C-00D7-4938-91D3-DDBDD5A1475B}" destId="{14266C87-D021-42C9-9AD7-5FD29A2C99AB}" srcOrd="1" destOrd="0" presId="urn:microsoft.com/office/officeart/2005/8/layout/hierarchy1"/>
    <dgm:cxn modelId="{F6627723-EC4A-4293-8EA3-9D273CFCF8BC}" type="presParOf" srcId="{14266C87-D021-42C9-9AD7-5FD29A2C99AB}" destId="{BDEA952F-E7C7-4D2E-8F37-D7967EBB23F7}" srcOrd="0" destOrd="0" presId="urn:microsoft.com/office/officeart/2005/8/layout/hierarchy1"/>
    <dgm:cxn modelId="{C3407DDF-F8A2-4ACD-B1E0-9F4EC14B0D60}" type="presParOf" srcId="{14266C87-D021-42C9-9AD7-5FD29A2C99AB}" destId="{38BF2DD1-CA61-4659-9568-B8EE7FF83C4B}" srcOrd="1" destOrd="0" presId="urn:microsoft.com/office/officeart/2005/8/layout/hierarchy1"/>
    <dgm:cxn modelId="{23828512-7CA4-42C3-9E0E-3C0E1234DBF1}" type="presParOf" srcId="{38BF2DD1-CA61-4659-9568-B8EE7FF83C4B}" destId="{2630FB0B-1F70-478F-86FB-D25735A4832B}" srcOrd="0" destOrd="0" presId="urn:microsoft.com/office/officeart/2005/8/layout/hierarchy1"/>
    <dgm:cxn modelId="{ACBB86B5-1749-41A0-BE43-CF2B76210D38}" type="presParOf" srcId="{2630FB0B-1F70-478F-86FB-D25735A4832B}" destId="{6700AD85-1663-4BFD-91A6-64992E66D939}" srcOrd="0" destOrd="0" presId="urn:microsoft.com/office/officeart/2005/8/layout/hierarchy1"/>
    <dgm:cxn modelId="{5EA8A820-3477-4D1E-8CB6-A0489BEC7827}" type="presParOf" srcId="{2630FB0B-1F70-478F-86FB-D25735A4832B}" destId="{A8B51B59-A479-4931-AE6C-E2F89B9AA4CB}" srcOrd="1" destOrd="0" presId="urn:microsoft.com/office/officeart/2005/8/layout/hierarchy1"/>
    <dgm:cxn modelId="{828D7A3D-CFA8-4500-A0A8-DD928FEBBC91}" type="presParOf" srcId="{38BF2DD1-CA61-4659-9568-B8EE7FF83C4B}" destId="{07F96832-AF69-4FCA-BF31-474189DE3A98}" srcOrd="1" destOrd="0" presId="urn:microsoft.com/office/officeart/2005/8/layout/hierarchy1"/>
    <dgm:cxn modelId="{7F75422C-F3AB-4482-A080-9663F6ED7ABF}" type="presParOf" srcId="{07F96832-AF69-4FCA-BF31-474189DE3A98}" destId="{ABF42290-2FCE-4DDD-B2D6-9BC80FF24C4C}" srcOrd="0" destOrd="0" presId="urn:microsoft.com/office/officeart/2005/8/layout/hierarchy1"/>
    <dgm:cxn modelId="{4A2737D6-9647-4238-91D0-1B0A410F2221}" type="presParOf" srcId="{07F96832-AF69-4FCA-BF31-474189DE3A98}" destId="{DFBD5879-1720-4932-9D0E-55144ECC9758}" srcOrd="1" destOrd="0" presId="urn:microsoft.com/office/officeart/2005/8/layout/hierarchy1"/>
    <dgm:cxn modelId="{86F8ECE9-B355-41F3-BAE2-E7E7D92A91BD}" type="presParOf" srcId="{DFBD5879-1720-4932-9D0E-55144ECC9758}" destId="{27B736C6-1ECF-451C-97B8-F153CF13EB5D}" srcOrd="0" destOrd="0" presId="urn:microsoft.com/office/officeart/2005/8/layout/hierarchy1"/>
    <dgm:cxn modelId="{D8411CE3-FBAA-4472-92CC-9025F7BAD204}" type="presParOf" srcId="{27B736C6-1ECF-451C-97B8-F153CF13EB5D}" destId="{32998DB1-D38B-4A27-8C5D-6B374E06360F}" srcOrd="0" destOrd="0" presId="urn:microsoft.com/office/officeart/2005/8/layout/hierarchy1"/>
    <dgm:cxn modelId="{DC69FED7-B8BC-45DA-B6D6-F413E758FC62}" type="presParOf" srcId="{27B736C6-1ECF-451C-97B8-F153CF13EB5D}" destId="{76533181-04C9-47B7-9E96-393CE1944CF9}" srcOrd="1" destOrd="0" presId="urn:microsoft.com/office/officeart/2005/8/layout/hierarchy1"/>
    <dgm:cxn modelId="{C0BF29FC-2875-4ACA-8BFD-6CAA00B68596}" type="presParOf" srcId="{DFBD5879-1720-4932-9D0E-55144ECC9758}" destId="{52FDE3BE-2BD0-4887-A099-9D382E421E55}" srcOrd="1" destOrd="0" presId="urn:microsoft.com/office/officeart/2005/8/layout/hierarchy1"/>
    <dgm:cxn modelId="{3D9976E6-D613-451E-A6EF-F4AEDDDAB204}" type="presParOf" srcId="{07F96832-AF69-4FCA-BF31-474189DE3A98}" destId="{0ADBED4D-B254-4CCC-9DED-AE90319A8447}" srcOrd="2" destOrd="0" presId="urn:microsoft.com/office/officeart/2005/8/layout/hierarchy1"/>
    <dgm:cxn modelId="{F6848D24-0B4D-407E-8BD7-6490C6006837}" type="presParOf" srcId="{07F96832-AF69-4FCA-BF31-474189DE3A98}" destId="{4D39ECF9-1EDD-47D2-9B6F-941A5C711B57}" srcOrd="3" destOrd="0" presId="urn:microsoft.com/office/officeart/2005/8/layout/hierarchy1"/>
    <dgm:cxn modelId="{F980D90B-BA06-432C-9D09-A1E205A49B04}" type="presParOf" srcId="{4D39ECF9-1EDD-47D2-9B6F-941A5C711B57}" destId="{A08A3369-DD10-4EB0-8BB1-ECDAA8ABEC69}" srcOrd="0" destOrd="0" presId="urn:microsoft.com/office/officeart/2005/8/layout/hierarchy1"/>
    <dgm:cxn modelId="{BCDE850E-AF6F-4736-802D-633A1B3B9917}" type="presParOf" srcId="{A08A3369-DD10-4EB0-8BB1-ECDAA8ABEC69}" destId="{3AE31570-FC40-4E3B-BA7C-E6EABFB2CA68}" srcOrd="0" destOrd="0" presId="urn:microsoft.com/office/officeart/2005/8/layout/hierarchy1"/>
    <dgm:cxn modelId="{6BFF660E-180E-4AC9-B49F-A320D76AD2C3}" type="presParOf" srcId="{A08A3369-DD10-4EB0-8BB1-ECDAA8ABEC69}" destId="{22C75FB0-CE70-4753-BEA4-985490398191}" srcOrd="1" destOrd="0" presId="urn:microsoft.com/office/officeart/2005/8/layout/hierarchy1"/>
    <dgm:cxn modelId="{ACE3ED16-7443-4806-AC89-3B3804FC0BBE}" type="presParOf" srcId="{4D39ECF9-1EDD-47D2-9B6F-941A5C711B57}" destId="{15E0DB76-04D8-4067-AB33-97624C3E3C15}" srcOrd="1" destOrd="0" presId="urn:microsoft.com/office/officeart/2005/8/layout/hierarchy1"/>
    <dgm:cxn modelId="{9B3B53D5-F23D-4CBF-AEA6-D4C5FC920A48}" type="presParOf" srcId="{14266C87-D021-42C9-9AD7-5FD29A2C99AB}" destId="{C4A5D6D2-777A-4DF2-B32B-B08FC720897B}" srcOrd="2" destOrd="0" presId="urn:microsoft.com/office/officeart/2005/8/layout/hierarchy1"/>
    <dgm:cxn modelId="{9E202155-CA42-44D3-BE5D-0EE71459113E}" type="presParOf" srcId="{14266C87-D021-42C9-9AD7-5FD29A2C99AB}" destId="{4BFA06B3-D80C-4C0C-A02D-934E8C3F498C}" srcOrd="3" destOrd="0" presId="urn:microsoft.com/office/officeart/2005/8/layout/hierarchy1"/>
    <dgm:cxn modelId="{146A6EB8-3F2B-4C4D-8792-3E80680BBD9B}" type="presParOf" srcId="{4BFA06B3-D80C-4C0C-A02D-934E8C3F498C}" destId="{60D89F67-7F88-4B11-83E0-95785D6B3ABA}" srcOrd="0" destOrd="0" presId="urn:microsoft.com/office/officeart/2005/8/layout/hierarchy1"/>
    <dgm:cxn modelId="{291A0FCF-B18C-44D8-91B0-9ABC59FE7CD9}" type="presParOf" srcId="{60D89F67-7F88-4B11-83E0-95785D6B3ABA}" destId="{37F71577-D99A-489E-9D2A-68DA97F1E8C9}" srcOrd="0" destOrd="0" presId="urn:microsoft.com/office/officeart/2005/8/layout/hierarchy1"/>
    <dgm:cxn modelId="{19132D36-11C7-4ED6-987F-8F6371CBC1AB}" type="presParOf" srcId="{60D89F67-7F88-4B11-83E0-95785D6B3ABA}" destId="{F6C2EC19-A2BA-4B10-88AF-968A1D83B80E}" srcOrd="1" destOrd="0" presId="urn:microsoft.com/office/officeart/2005/8/layout/hierarchy1"/>
    <dgm:cxn modelId="{270F36C6-39CF-4F69-BBA6-9345673E97B9}" type="presParOf" srcId="{4BFA06B3-D80C-4C0C-A02D-934E8C3F498C}" destId="{B4029664-5EC9-4C08-BC52-BDB7F130CD17}" srcOrd="1" destOrd="0" presId="urn:microsoft.com/office/officeart/2005/8/layout/hierarchy1"/>
    <dgm:cxn modelId="{07544E50-7B35-408B-9B8A-C884DED8FD78}" type="presParOf" srcId="{B4029664-5EC9-4C08-BC52-BDB7F130CD17}" destId="{373076D2-05CC-4ABE-A220-C0FC8B65AD57}" srcOrd="0" destOrd="0" presId="urn:microsoft.com/office/officeart/2005/8/layout/hierarchy1"/>
    <dgm:cxn modelId="{78B11794-FEF2-41D9-88A1-4C3B0DFB975F}" type="presParOf" srcId="{B4029664-5EC9-4C08-BC52-BDB7F130CD17}" destId="{549BC87C-402E-43D7-96D3-B2B69A9C0CA0}" srcOrd="1" destOrd="0" presId="urn:microsoft.com/office/officeart/2005/8/layout/hierarchy1"/>
    <dgm:cxn modelId="{5CDB0CE4-4F19-4833-AE28-39CCC3C04353}" type="presParOf" srcId="{549BC87C-402E-43D7-96D3-B2B69A9C0CA0}" destId="{1BF74E85-7C31-461B-894B-8886FDAE713C}" srcOrd="0" destOrd="0" presId="urn:microsoft.com/office/officeart/2005/8/layout/hierarchy1"/>
    <dgm:cxn modelId="{3E74B36E-CD2C-411B-9E65-C2B0A528E464}" type="presParOf" srcId="{1BF74E85-7C31-461B-894B-8886FDAE713C}" destId="{11487B9F-A5EF-428C-B65C-DB9F79B7B0DE}" srcOrd="0" destOrd="0" presId="urn:microsoft.com/office/officeart/2005/8/layout/hierarchy1"/>
    <dgm:cxn modelId="{990EB9D9-03A5-4B49-8B12-8C7A87D22ADA}" type="presParOf" srcId="{1BF74E85-7C31-461B-894B-8886FDAE713C}" destId="{224BEDDA-30AA-4F36-9E5A-9113741AA2EA}" srcOrd="1" destOrd="0" presId="urn:microsoft.com/office/officeart/2005/8/layout/hierarchy1"/>
    <dgm:cxn modelId="{839F29FD-86B0-46C7-A6DC-BE5605FD9CE9}" type="presParOf" srcId="{549BC87C-402E-43D7-96D3-B2B69A9C0CA0}" destId="{4648403C-EA1C-45F3-B254-45E707FA5C0C}" srcOrd="1" destOrd="0" presId="urn:microsoft.com/office/officeart/2005/8/layout/hierarchy1"/>
    <dgm:cxn modelId="{3E36ED59-BCB1-4642-B8AC-02B38ED9532C}" type="presParOf" srcId="{B4029664-5EC9-4C08-BC52-BDB7F130CD17}" destId="{EE8E736A-6018-40DD-A532-086DF2940C64}" srcOrd="2" destOrd="0" presId="urn:microsoft.com/office/officeart/2005/8/layout/hierarchy1"/>
    <dgm:cxn modelId="{8EFDC158-930A-411B-9FB3-6D4C5D4C15EC}" type="presParOf" srcId="{B4029664-5EC9-4C08-BC52-BDB7F130CD17}" destId="{D9704074-04A6-4DF3-80FD-C790AB41EF64}" srcOrd="3" destOrd="0" presId="urn:microsoft.com/office/officeart/2005/8/layout/hierarchy1"/>
    <dgm:cxn modelId="{2CD9DB14-8FEF-4EAD-B867-53C96F315CCF}" type="presParOf" srcId="{D9704074-04A6-4DF3-80FD-C790AB41EF64}" destId="{DF16F829-9AC7-4454-B679-82BBF94810FE}" srcOrd="0" destOrd="0" presId="urn:microsoft.com/office/officeart/2005/8/layout/hierarchy1"/>
    <dgm:cxn modelId="{D8C02581-9EF9-42D8-ADF0-D5F375E9BBA6}" type="presParOf" srcId="{DF16F829-9AC7-4454-B679-82BBF94810FE}" destId="{014128AB-132F-4A95-BDAD-7A44208E117D}" srcOrd="0" destOrd="0" presId="urn:microsoft.com/office/officeart/2005/8/layout/hierarchy1"/>
    <dgm:cxn modelId="{D92361A6-70DF-4B58-A847-9B04956C6A92}" type="presParOf" srcId="{DF16F829-9AC7-4454-B679-82BBF94810FE}" destId="{FB754EEC-0F60-4A9E-829E-AE269A45A47F}" srcOrd="1" destOrd="0" presId="urn:microsoft.com/office/officeart/2005/8/layout/hierarchy1"/>
    <dgm:cxn modelId="{97FB1ECF-E494-4C42-89E5-CBD9B73947B0}" type="presParOf" srcId="{D9704074-04A6-4DF3-80FD-C790AB41EF64}" destId="{113AFF0C-6475-4A73-993D-48B08B06A746}" srcOrd="1" destOrd="0" presId="urn:microsoft.com/office/officeart/2005/8/layout/hierarchy1"/>
    <dgm:cxn modelId="{EC0D777E-5A70-4A1B-89BA-DC549982D6DD}" type="presParOf" srcId="{38E46BA1-170C-4789-A8A7-8A9C421D1CAD}" destId="{CA8B36D6-5A6B-4FC0-918E-160BE5DDA3C3}" srcOrd="2" destOrd="0" presId="urn:microsoft.com/office/officeart/2005/8/layout/hierarchy1"/>
    <dgm:cxn modelId="{9C345C2A-AFB8-4A54-B5F3-437D95988388}" type="presParOf" srcId="{38E46BA1-170C-4789-A8A7-8A9C421D1CAD}" destId="{B49D7828-953A-40EF-8ADE-3DE6B4197DFE}" srcOrd="3" destOrd="0" presId="urn:microsoft.com/office/officeart/2005/8/layout/hierarchy1"/>
    <dgm:cxn modelId="{04496826-4B54-4B03-A60E-1AA3FF75AA0D}" type="presParOf" srcId="{B49D7828-953A-40EF-8ADE-3DE6B4197DFE}" destId="{746D4435-EED9-4877-B6D7-7AB31C590336}" srcOrd="0" destOrd="0" presId="urn:microsoft.com/office/officeart/2005/8/layout/hierarchy1"/>
    <dgm:cxn modelId="{FD09A459-88D2-41C1-BB20-8821206921C0}" type="presParOf" srcId="{746D4435-EED9-4877-B6D7-7AB31C590336}" destId="{735C65D5-FE00-44A2-8F4C-8C279181E57E}" srcOrd="0" destOrd="0" presId="urn:microsoft.com/office/officeart/2005/8/layout/hierarchy1"/>
    <dgm:cxn modelId="{E25EFB27-F27B-4AF7-9526-379F34019D8F}" type="presParOf" srcId="{746D4435-EED9-4877-B6D7-7AB31C590336}" destId="{10BC75A2-ECCF-4574-AE15-8E91BCFE56E0}" srcOrd="1" destOrd="0" presId="urn:microsoft.com/office/officeart/2005/8/layout/hierarchy1"/>
    <dgm:cxn modelId="{A5DAF515-6760-4978-9DAA-EE207BC5F613}" type="presParOf" srcId="{B49D7828-953A-40EF-8ADE-3DE6B4197DFE}" destId="{5811A60B-200E-4743-A441-41CE0A4952DA}" srcOrd="1" destOrd="0" presId="urn:microsoft.com/office/officeart/2005/8/layout/hierarchy1"/>
    <dgm:cxn modelId="{2F473795-DB0C-42A8-A66D-755F0B772EAB}" type="presParOf" srcId="{5811A60B-200E-4743-A441-41CE0A4952DA}" destId="{3BFAD396-C769-4EF1-A7C9-8E5375A09F86}" srcOrd="0" destOrd="0" presId="urn:microsoft.com/office/officeart/2005/8/layout/hierarchy1"/>
    <dgm:cxn modelId="{855C2703-9A32-4CEF-821D-87857986F3FA}" type="presParOf" srcId="{5811A60B-200E-4743-A441-41CE0A4952DA}" destId="{2A0F6CF4-5478-4A7C-999E-F639B7B8733B}" srcOrd="1" destOrd="0" presId="urn:microsoft.com/office/officeart/2005/8/layout/hierarchy1"/>
    <dgm:cxn modelId="{E47020F9-F4D1-491F-966D-584834D1A805}" type="presParOf" srcId="{2A0F6CF4-5478-4A7C-999E-F639B7B8733B}" destId="{D63492D6-1D4E-41A4-A2DC-D27ADFBCAEF2}" srcOrd="0" destOrd="0" presId="urn:microsoft.com/office/officeart/2005/8/layout/hierarchy1"/>
    <dgm:cxn modelId="{17231790-933A-41A0-8089-D4AB73D28644}" type="presParOf" srcId="{D63492D6-1D4E-41A4-A2DC-D27ADFBCAEF2}" destId="{9552D6E2-CAEB-4210-BDD1-D03B2FE567DA}" srcOrd="0" destOrd="0" presId="urn:microsoft.com/office/officeart/2005/8/layout/hierarchy1"/>
    <dgm:cxn modelId="{BB7E3CEA-733F-4352-AE5E-E700004F457F}" type="presParOf" srcId="{D63492D6-1D4E-41A4-A2DC-D27ADFBCAEF2}" destId="{0284CA0B-400D-4D87-A368-44F03844C0AD}" srcOrd="1" destOrd="0" presId="urn:microsoft.com/office/officeart/2005/8/layout/hierarchy1"/>
    <dgm:cxn modelId="{AAD6B23F-7CB7-4B24-8665-47554F3C9825}" type="presParOf" srcId="{2A0F6CF4-5478-4A7C-999E-F639B7B8733B}" destId="{A2F9B27D-77BD-456B-8D79-2E5A338FE1D7}" srcOrd="1" destOrd="0" presId="urn:microsoft.com/office/officeart/2005/8/layout/hierarchy1"/>
    <dgm:cxn modelId="{4BB5022A-0142-47F2-A153-97B81655BDDB}" type="presParOf" srcId="{A2F9B27D-77BD-456B-8D79-2E5A338FE1D7}" destId="{D5E0302F-FDB8-4390-8C54-BD907D4D80A6}" srcOrd="0" destOrd="0" presId="urn:microsoft.com/office/officeart/2005/8/layout/hierarchy1"/>
    <dgm:cxn modelId="{444EA470-E900-4732-AC24-6E74A2C05965}" type="presParOf" srcId="{A2F9B27D-77BD-456B-8D79-2E5A338FE1D7}" destId="{74CD126F-916B-4467-A46F-9CBF4CF9F10A}" srcOrd="1" destOrd="0" presId="urn:microsoft.com/office/officeart/2005/8/layout/hierarchy1"/>
    <dgm:cxn modelId="{FA4E0A20-BA90-496D-8F83-DF342EA268C4}" type="presParOf" srcId="{74CD126F-916B-4467-A46F-9CBF4CF9F10A}" destId="{2CBF913D-89D2-490F-901C-128A920510A8}" srcOrd="0" destOrd="0" presId="urn:microsoft.com/office/officeart/2005/8/layout/hierarchy1"/>
    <dgm:cxn modelId="{2699BD48-5CB0-4B65-BC12-07296C64112E}" type="presParOf" srcId="{2CBF913D-89D2-490F-901C-128A920510A8}" destId="{56AE7907-EC06-4497-8359-C86ED206F41B}" srcOrd="0" destOrd="0" presId="urn:microsoft.com/office/officeart/2005/8/layout/hierarchy1"/>
    <dgm:cxn modelId="{985A3E67-602F-4B9B-8991-2B1DF10D0712}" type="presParOf" srcId="{2CBF913D-89D2-490F-901C-128A920510A8}" destId="{FE2A192A-97E7-445E-BFE0-5CC003E52137}" srcOrd="1" destOrd="0" presId="urn:microsoft.com/office/officeart/2005/8/layout/hierarchy1"/>
    <dgm:cxn modelId="{05E1C653-75AD-4F5F-B781-700672E2D781}" type="presParOf" srcId="{74CD126F-916B-4467-A46F-9CBF4CF9F10A}" destId="{B1ED7AB2-6E75-4943-9D07-3EA5BD76ABB5}" srcOrd="1" destOrd="0" presId="urn:microsoft.com/office/officeart/2005/8/layout/hierarchy1"/>
    <dgm:cxn modelId="{A0391F3C-CDB8-4D3C-BB03-6AD77BABC203}" type="presParOf" srcId="{A2F9B27D-77BD-456B-8D79-2E5A338FE1D7}" destId="{00AECC75-E3AF-48D8-A922-486F0C930B08}" srcOrd="2" destOrd="0" presId="urn:microsoft.com/office/officeart/2005/8/layout/hierarchy1"/>
    <dgm:cxn modelId="{0DB84886-C630-430D-9167-DF19D7D4D664}" type="presParOf" srcId="{A2F9B27D-77BD-456B-8D79-2E5A338FE1D7}" destId="{835F9D7F-0827-4835-A0B6-53AA5BA2109A}" srcOrd="3" destOrd="0" presId="urn:microsoft.com/office/officeart/2005/8/layout/hierarchy1"/>
    <dgm:cxn modelId="{4F4A172C-BBAC-4F1B-BEE9-1A71CDD7BB33}" type="presParOf" srcId="{835F9D7F-0827-4835-A0B6-53AA5BA2109A}" destId="{726766CA-DB8B-4B52-8949-58B8DCA42D30}" srcOrd="0" destOrd="0" presId="urn:microsoft.com/office/officeart/2005/8/layout/hierarchy1"/>
    <dgm:cxn modelId="{28AC697D-5093-48C0-860F-D63DA565F922}" type="presParOf" srcId="{726766CA-DB8B-4B52-8949-58B8DCA42D30}" destId="{0749AA9A-A7FB-48C7-AD62-50BE3F3E8FF1}" srcOrd="0" destOrd="0" presId="urn:microsoft.com/office/officeart/2005/8/layout/hierarchy1"/>
    <dgm:cxn modelId="{493F9C17-770E-4BB9-BAE9-4A12879325FE}" type="presParOf" srcId="{726766CA-DB8B-4B52-8949-58B8DCA42D30}" destId="{8C19DFE9-1EC6-479C-8B1E-AE8E0EDA630D}" srcOrd="1" destOrd="0" presId="urn:microsoft.com/office/officeart/2005/8/layout/hierarchy1"/>
    <dgm:cxn modelId="{D9ABD278-0C25-4B8D-9DEA-C242155C281F}" type="presParOf" srcId="{835F9D7F-0827-4835-A0B6-53AA5BA2109A}" destId="{6A20BD1B-2172-47B9-B4C1-988296E2B96D}" srcOrd="1" destOrd="0" presId="urn:microsoft.com/office/officeart/2005/8/layout/hierarchy1"/>
    <dgm:cxn modelId="{387EAD85-F6A6-48BD-A02F-F05CC284BA19}" type="presParOf" srcId="{5811A60B-200E-4743-A441-41CE0A4952DA}" destId="{2BE3D449-0C35-4211-B22A-39E66F1C846D}" srcOrd="2" destOrd="0" presId="urn:microsoft.com/office/officeart/2005/8/layout/hierarchy1"/>
    <dgm:cxn modelId="{82D350DA-0708-4905-AB1E-5D3A11ADCD8F}" type="presParOf" srcId="{5811A60B-200E-4743-A441-41CE0A4952DA}" destId="{6EB781C3-7068-4821-A629-0720F647E7AB}" srcOrd="3" destOrd="0" presId="urn:microsoft.com/office/officeart/2005/8/layout/hierarchy1"/>
    <dgm:cxn modelId="{53BB862B-6BCE-45DF-A35D-6396D2A863FC}" type="presParOf" srcId="{6EB781C3-7068-4821-A629-0720F647E7AB}" destId="{BABD858E-FA40-48B0-92F8-DE3FA645489A}" srcOrd="0" destOrd="0" presId="urn:microsoft.com/office/officeart/2005/8/layout/hierarchy1"/>
    <dgm:cxn modelId="{5AEBC551-4970-4467-A653-C03B36B7276F}" type="presParOf" srcId="{BABD858E-FA40-48B0-92F8-DE3FA645489A}" destId="{BE2AC5C7-1B08-4C18-8214-46C606AF7CEF}" srcOrd="0" destOrd="0" presId="urn:microsoft.com/office/officeart/2005/8/layout/hierarchy1"/>
    <dgm:cxn modelId="{631158CF-D33F-4A3E-995A-B1F8740AC899}" type="presParOf" srcId="{BABD858E-FA40-48B0-92F8-DE3FA645489A}" destId="{FAA8DC98-04D2-4CA0-89D0-306697CB42D4}" srcOrd="1" destOrd="0" presId="urn:microsoft.com/office/officeart/2005/8/layout/hierarchy1"/>
    <dgm:cxn modelId="{E69C26E9-1946-423C-AAEE-8DD13EC0A0BF}" type="presParOf" srcId="{6EB781C3-7068-4821-A629-0720F647E7AB}" destId="{6312FCA1-FC01-4889-9D40-08CA70C38FD7}" srcOrd="1" destOrd="0" presId="urn:microsoft.com/office/officeart/2005/8/layout/hierarchy1"/>
    <dgm:cxn modelId="{9A4E5A02-2590-4373-8AA0-BDEEA4882074}" type="presParOf" srcId="{6312FCA1-FC01-4889-9D40-08CA70C38FD7}" destId="{99B3B10B-0B05-4F84-ABB3-F3A0592794DD}" srcOrd="0" destOrd="0" presId="urn:microsoft.com/office/officeart/2005/8/layout/hierarchy1"/>
    <dgm:cxn modelId="{5E74688B-A025-4961-9C1A-9053A100E34B}" type="presParOf" srcId="{6312FCA1-FC01-4889-9D40-08CA70C38FD7}" destId="{27CD394E-5944-4FD3-82F3-4B21606B4E0A}" srcOrd="1" destOrd="0" presId="urn:microsoft.com/office/officeart/2005/8/layout/hierarchy1"/>
    <dgm:cxn modelId="{846B31D8-1E68-4F63-A358-9277F83888DC}" type="presParOf" srcId="{27CD394E-5944-4FD3-82F3-4B21606B4E0A}" destId="{BC4EBCAB-9527-41C2-B49A-AA399D90E0E5}" srcOrd="0" destOrd="0" presId="urn:microsoft.com/office/officeart/2005/8/layout/hierarchy1"/>
    <dgm:cxn modelId="{1DD4ED5B-A79A-4322-B8FE-39595213C394}" type="presParOf" srcId="{BC4EBCAB-9527-41C2-B49A-AA399D90E0E5}" destId="{6157BF5A-6DCA-435A-B8B2-1C8143D9B7E6}" srcOrd="0" destOrd="0" presId="urn:microsoft.com/office/officeart/2005/8/layout/hierarchy1"/>
    <dgm:cxn modelId="{CFCCA436-FE09-4225-AE98-6775A1A2AE3A}" type="presParOf" srcId="{BC4EBCAB-9527-41C2-B49A-AA399D90E0E5}" destId="{95CF2F88-AC42-42DF-9CDA-5671AB8680F8}" srcOrd="1" destOrd="0" presId="urn:microsoft.com/office/officeart/2005/8/layout/hierarchy1"/>
    <dgm:cxn modelId="{7DEF480F-60DC-4383-AC6F-4DC8F2C2BDE5}" type="presParOf" srcId="{27CD394E-5944-4FD3-82F3-4B21606B4E0A}" destId="{0C69A986-1E8D-4748-A189-DFB237220148}" srcOrd="1" destOrd="0" presId="urn:microsoft.com/office/officeart/2005/8/layout/hierarchy1"/>
    <dgm:cxn modelId="{C9AE9AD2-D1F8-4C8E-993A-8BAE397E1351}" type="presParOf" srcId="{6312FCA1-FC01-4889-9D40-08CA70C38FD7}" destId="{04A25782-8879-4537-8926-2DA39404E2C7}" srcOrd="2" destOrd="0" presId="urn:microsoft.com/office/officeart/2005/8/layout/hierarchy1"/>
    <dgm:cxn modelId="{3030497C-AA3E-4E2F-99A0-B1AD8360D1A6}" type="presParOf" srcId="{6312FCA1-FC01-4889-9D40-08CA70C38FD7}" destId="{41534E14-0DFE-4B49-AE2B-3089DDE85C88}" srcOrd="3" destOrd="0" presId="urn:microsoft.com/office/officeart/2005/8/layout/hierarchy1"/>
    <dgm:cxn modelId="{0559BF2C-1625-49A6-BA08-DC64BBCC7E3D}" type="presParOf" srcId="{41534E14-0DFE-4B49-AE2B-3089DDE85C88}" destId="{D9C0C726-9BD8-4511-A29F-3619670C7F78}" srcOrd="0" destOrd="0" presId="urn:microsoft.com/office/officeart/2005/8/layout/hierarchy1"/>
    <dgm:cxn modelId="{D4041793-F6A5-4C52-8C38-A1C6A3F60833}" type="presParOf" srcId="{D9C0C726-9BD8-4511-A29F-3619670C7F78}" destId="{F774AE7B-7751-4F5B-8E36-A025ABD5E2FC}" srcOrd="0" destOrd="0" presId="urn:microsoft.com/office/officeart/2005/8/layout/hierarchy1"/>
    <dgm:cxn modelId="{4F4230F9-C19E-4DE2-83B8-F81155A9A9D7}" type="presParOf" srcId="{D9C0C726-9BD8-4511-A29F-3619670C7F78}" destId="{C2E4532F-F20A-40E1-B3EE-A8972CF4400D}" srcOrd="1" destOrd="0" presId="urn:microsoft.com/office/officeart/2005/8/layout/hierarchy1"/>
    <dgm:cxn modelId="{48DBD88C-E74E-4EAD-9528-AC6400E2BA92}" type="presParOf" srcId="{41534E14-0DFE-4B49-AE2B-3089DDE85C88}" destId="{91492403-02BC-4FA6-A3F5-97F75DC931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/>
            <a:t>1114018B</a:t>
          </a:r>
          <a:endParaRPr lang="en-GB" dirty="0"/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/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/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186302A4</a:t>
          </a:r>
          <a:endParaRPr lang="en-GB" dirty="0">
            <a:solidFill>
              <a:srgbClr val="FF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0BEC02F8 </a:t>
          </a:r>
          <a:r>
            <a:rPr lang="en-GB" dirty="0" err="1" smtClean="0">
              <a:solidFill>
                <a:srgbClr val="FF0000"/>
              </a:solidFill>
            </a:rPr>
            <a:t>groucho</a:t>
          </a:r>
          <a:endParaRPr lang="en-GB" dirty="0">
            <a:solidFill>
              <a:srgbClr val="FF0000"/>
            </a:solidFill>
          </a:endParaRPr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2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2"/>
      <dgm:spPr/>
    </dgm:pt>
    <dgm:pt modelId="{05B3E223-1D71-46E2-ADA6-EBA730551602}" type="pres">
      <dgm:prSet presAssocID="{9D009A0F-42C9-4F5F-A6FA-4253799B9FAE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2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2"/>
      <dgm:spPr/>
    </dgm:pt>
    <dgm:pt modelId="{38CF459F-8375-4922-8E93-C6D6DD8869F8}" type="pres">
      <dgm:prSet presAssocID="{320A508C-BCB0-44CF-928E-C8655011002D}" presName="text4" presStyleLbl="fgAcc4" presStyleIdx="0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2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2"/>
      <dgm:spPr/>
    </dgm:pt>
    <dgm:pt modelId="{76533181-04C9-47B7-9E96-393CE1944CF9}" type="pres">
      <dgm:prSet presAssocID="{B2BAC4B5-9D57-4A6A-802D-CEA9BA569123}" presName="text4" presStyleLbl="fgAcc4" presStyleIdx="1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2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2"/>
      <dgm:spPr/>
    </dgm:pt>
    <dgm:pt modelId="{22C75FB0-CE70-4753-BEA4-985490398191}" type="pres">
      <dgm:prSet presAssocID="{EBF0D515-5E70-4FBE-90AC-9E3FFE48F292}" presName="text4" presStyleLbl="fgAcc4" presStyleIdx="2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2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2"/>
      <dgm:spPr/>
    </dgm:pt>
    <dgm:pt modelId="{7128D2F7-F175-4C53-81B6-B92F5A970043}" type="pres">
      <dgm:prSet presAssocID="{4B2B98F2-E794-4D64-B8D7-4554A16724B0}" presName="text4" presStyleLbl="fgAcc4" presStyleIdx="3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2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2"/>
      <dgm:spPr/>
    </dgm:pt>
    <dgm:pt modelId="{224BEDDA-30AA-4F36-9E5A-9113741AA2EA}" type="pres">
      <dgm:prSet presAssocID="{EB537B2E-B039-4F46-9139-CE8369283467}" presName="text4" presStyleLbl="fgAcc4" presStyleIdx="4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2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2"/>
      <dgm:spPr/>
    </dgm:pt>
    <dgm:pt modelId="{FB754EEC-0F60-4A9E-829E-AE269A45A47F}" type="pres">
      <dgm:prSet presAssocID="{024ED55C-3FE3-4C8A-8A07-97541853970C}" presName="text4" presStyleLbl="fgAcc4" presStyleIdx="5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2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2"/>
      <dgm:spPr/>
    </dgm:pt>
    <dgm:pt modelId="{40F00E47-2249-4452-AF28-4A5E57B396EA}" type="pres">
      <dgm:prSet presAssocID="{6BF82A88-9A83-4B13-B5A8-D518E1B5D559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2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2"/>
      <dgm:spPr/>
    </dgm:pt>
    <dgm:pt modelId="{BC53181B-3AB1-405B-817E-B51F58F320B4}" type="pres">
      <dgm:prSet presAssocID="{87D4EF37-6F14-4828-98D3-6AE83DDB3F43}" presName="text4" presStyleLbl="fgAcc4" presStyleIdx="6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2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2"/>
      <dgm:spPr/>
    </dgm:pt>
    <dgm:pt modelId="{FE2A192A-97E7-445E-BFE0-5CC003E52137}" type="pres">
      <dgm:prSet presAssocID="{EDF3A82D-CEDC-435C-BB26-B4ED98C478EB}" presName="text4" presStyleLbl="fgAcc4" presStyleIdx="7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2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2"/>
      <dgm:spPr/>
    </dgm:pt>
    <dgm:pt modelId="{8C19DFE9-1EC6-479C-8B1E-AE8E0EDA630D}" type="pres">
      <dgm:prSet presAssocID="{E4AD7F46-9826-4462-8E6F-98D89EAC0DDC}" presName="text4" presStyleLbl="fgAcc4" presStyleIdx="8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2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2"/>
      <dgm:spPr/>
    </dgm:pt>
    <dgm:pt modelId="{BA8492D9-DB48-47E9-9E31-99D64D812EB2}" type="pres">
      <dgm:prSet presAssocID="{E5EF0CCF-C63B-4219-B096-AA2CD41A3141}" presName="text4" presStyleLbl="fgAcc4" presStyleIdx="9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2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2"/>
      <dgm:spPr/>
    </dgm:pt>
    <dgm:pt modelId="{95CF2F88-AC42-42DF-9CDA-5671AB8680F8}" type="pres">
      <dgm:prSet presAssocID="{87B92736-7593-4EE5-8886-BE1EB5A4B673}" presName="text4" presStyleLbl="fgAcc4" presStyleIdx="10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2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2"/>
      <dgm:spPr/>
    </dgm:pt>
    <dgm:pt modelId="{C2E4532F-F20A-40E1-B3EE-A8972CF4400D}" type="pres">
      <dgm:prSet presAssocID="{CDDDCBF7-5528-44C0-9CB4-DFAF0BBBDD78}" presName="text4" presStyleLbl="fgAcc4" presStyleIdx="11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E6B59273-2456-4C66-8DE8-6063379F05A5}" type="pres">
      <dgm:prSet presAssocID="{663887BB-87F4-4A60-99B8-E59CCB2D15D4}" presName="Name10" presStyleLbl="parChTrans1D2" presStyleIdx="1" presStyleCnt="2"/>
      <dgm:spPr/>
      <dgm:t>
        <a:bodyPr/>
        <a:lstStyle/>
        <a:p>
          <a:endParaRPr lang="en-GB"/>
        </a:p>
      </dgm:t>
    </dgm:pt>
    <dgm:pt modelId="{1BDD4D8F-CF15-486F-B297-0996348C30CB}" type="pres">
      <dgm:prSet presAssocID="{187AF399-5EAC-4229-BA63-2A0740407A43}" presName="hierRoot2" presStyleCnt="0"/>
      <dgm:spPr/>
    </dgm:pt>
    <dgm:pt modelId="{4B965F72-B2D1-4874-AAC4-2E8A4D40CE4E}" type="pres">
      <dgm:prSet presAssocID="{187AF399-5EAC-4229-BA63-2A0740407A43}" presName="composite2" presStyleCnt="0"/>
      <dgm:spPr/>
    </dgm:pt>
    <dgm:pt modelId="{58C309D7-C2D0-4B71-887C-D8CB907E1926}" type="pres">
      <dgm:prSet presAssocID="{187AF399-5EAC-4229-BA63-2A0740407A43}" presName="background2" presStyleLbl="node2" presStyleIdx="1" presStyleCnt="2"/>
      <dgm:spPr/>
    </dgm:pt>
    <dgm:pt modelId="{654E6194-2948-446F-B93B-5BF5069485BB}" type="pres">
      <dgm:prSet presAssocID="{187AF399-5EAC-4229-BA63-2A0740407A4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D9B3EC1-F767-4E00-B061-E94B3E618866}" type="pres">
      <dgm:prSet presAssocID="{187AF399-5EAC-4229-BA63-2A0740407A43}" presName="hierChild3" presStyleCnt="0"/>
      <dgm:spPr/>
    </dgm:pt>
  </dgm:ptLst>
  <dgm:cxnLst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7A1566BF-4327-4A49-9AE8-F14D73A05240}" type="presOf" srcId="{E4AD7F46-9826-4462-8E6F-98D89EAC0DDC}" destId="{8C19DFE9-1EC6-479C-8B1E-AE8E0EDA630D}" srcOrd="0" destOrd="0" presId="urn:microsoft.com/office/officeart/2005/8/layout/hierarchy1"/>
    <dgm:cxn modelId="{A1873566-1459-4E97-BD6D-5A1FD458FD0B}" type="presOf" srcId="{A3806A18-677C-488B-BF4C-A0D2F65269BA}" destId="{373076D2-05CC-4ABE-A220-C0FC8B65AD57}" srcOrd="0" destOrd="0" presId="urn:microsoft.com/office/officeart/2005/8/layout/hierarchy1"/>
    <dgm:cxn modelId="{A0E8AFC1-44E1-4235-A7C8-C8FE0FD70A69}" type="presOf" srcId="{F57F969A-B77D-4E33-9AF2-759AF6DA3C60}" destId="{C8CAEADA-E51B-4A70-8629-08D3290A6DC8}" srcOrd="0" destOrd="0" presId="urn:microsoft.com/office/officeart/2005/8/layout/hierarchy1"/>
    <dgm:cxn modelId="{4F99CF3D-7BA6-4681-9C15-A336FCC1D2BA}" type="presOf" srcId="{9C9BF0BA-F804-4164-9C4A-7FFC4AFB6CBC}" destId="{D3C41FD2-EECF-4A07-9F3C-7248665ADD75}" srcOrd="0" destOrd="0" presId="urn:microsoft.com/office/officeart/2005/8/layout/hierarchy1"/>
    <dgm:cxn modelId="{E30C1D8A-177E-40A6-9C17-1C76B3720DF3}" type="presOf" srcId="{4B2B98F2-E794-4D64-B8D7-4554A16724B0}" destId="{7128D2F7-F175-4C53-81B6-B92F5A970043}" srcOrd="0" destOrd="0" presId="urn:microsoft.com/office/officeart/2005/8/layout/hierarchy1"/>
    <dgm:cxn modelId="{8A992B81-549C-4257-B337-90233AB383EB}" type="presOf" srcId="{024ED55C-3FE3-4C8A-8A07-97541853970C}" destId="{FB754EEC-0F60-4A9E-829E-AE269A45A47F}" srcOrd="0" destOrd="0" presId="urn:microsoft.com/office/officeart/2005/8/layout/hierarchy1"/>
    <dgm:cxn modelId="{57D7BA66-5701-41A6-A3FD-60E90CC6A64D}" type="presOf" srcId="{B93D05B0-6E7E-477B-8FE9-87FFCE3FD8EA}" destId="{646635AD-3314-4181-859B-89A5FDBF08B3}" srcOrd="0" destOrd="0" presId="urn:microsoft.com/office/officeart/2005/8/layout/hierarchy1"/>
    <dgm:cxn modelId="{EE2CBECC-5D32-402B-A89B-F2254B70553D}" type="presOf" srcId="{057CEF28-B99C-457C-9A9E-0F4C5167F391}" destId="{9D1D55AE-6B97-48CB-A1B9-847F723F9DE9}" srcOrd="0" destOrd="0" presId="urn:microsoft.com/office/officeart/2005/8/layout/hierarchy1"/>
    <dgm:cxn modelId="{52B810B7-055F-485C-87B1-39FB020861F6}" srcId="{9D8EC4C5-237E-4C86-9DDE-ECACAB8454F4}" destId="{187AF399-5EAC-4229-BA63-2A0740407A43}" srcOrd="1" destOrd="0" parTransId="{663887BB-87F4-4A60-99B8-E59CCB2D15D4}" sibTransId="{480172BE-A019-451B-B976-68E3739112F4}"/>
    <dgm:cxn modelId="{E01051D8-FB0A-40C1-B07B-C307E0BFD08E}" type="presOf" srcId="{EBF0D515-5E70-4FBE-90AC-9E3FFE48F292}" destId="{22C75FB0-CE70-4753-BEA4-985490398191}" srcOrd="0" destOrd="0" presId="urn:microsoft.com/office/officeart/2005/8/layout/hierarchy1"/>
    <dgm:cxn modelId="{48A75445-336F-4E9C-9D23-4481F3B20AC0}" type="presOf" srcId="{320A508C-BCB0-44CF-928E-C8655011002D}" destId="{38CF459F-8375-4922-8E93-C6D6DD8869F8}" srcOrd="0" destOrd="0" presId="urn:microsoft.com/office/officeart/2005/8/layout/hierarchy1"/>
    <dgm:cxn modelId="{F8666D3A-2A21-45D2-A27E-52BC62708B7B}" type="presOf" srcId="{87D4EF37-6F14-4828-98D3-6AE83DDB3F43}" destId="{BC53181B-3AB1-405B-817E-B51F58F320B4}" srcOrd="0" destOrd="0" presId="urn:microsoft.com/office/officeart/2005/8/layout/hierarchy1"/>
    <dgm:cxn modelId="{BB8BEC13-4676-47A9-9DF8-CD572557796D}" type="presOf" srcId="{568B9714-C1EA-4155-81B1-9772814E1485}" destId="{D5E0302F-FDB8-4390-8C54-BD907D4D80A6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5D0AA4EC-5410-4B95-A215-0D3CB621A45A}" type="presOf" srcId="{187AF399-5EAC-4229-BA63-2A0740407A43}" destId="{654E6194-2948-446F-B93B-5BF5069485BB}" srcOrd="0" destOrd="0" presId="urn:microsoft.com/office/officeart/2005/8/layout/hierarchy1"/>
    <dgm:cxn modelId="{188C6C0B-C044-413B-9B6A-B11C1C345DCB}" type="presOf" srcId="{CDDDCBF7-5528-44C0-9CB4-DFAF0BBBDD78}" destId="{C2E4532F-F20A-40E1-B3EE-A8972CF4400D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705F46E7-47AE-41F9-9912-3CB701ED9F36}" type="presOf" srcId="{C9FCC2FA-1837-42A1-A862-752D78E6B0B1}" destId="{99B3B10B-0B05-4F84-ABB3-F3A0592794DD}" srcOrd="0" destOrd="0" presId="urn:microsoft.com/office/officeart/2005/8/layout/hierarchy1"/>
    <dgm:cxn modelId="{A341F328-E76F-4EF9-AD87-0EE440A2B9F5}" type="presOf" srcId="{0E66135C-B0CE-44F8-92CA-E1A8FE42284E}" destId="{64F8C9F9-DB80-4479-9CEA-CA880F91A40B}" srcOrd="0" destOrd="0" presId="urn:microsoft.com/office/officeart/2005/8/layout/hierarchy1"/>
    <dgm:cxn modelId="{EB66437E-1AF5-4A76-B822-992B0A3BDF03}" type="presOf" srcId="{9D009A0F-42C9-4F5F-A6FA-4253799B9FAE}" destId="{05B3E223-1D71-46E2-ADA6-EBA730551602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ACEC9E53-29CB-40F9-910D-63D7D04E83CF}" type="presOf" srcId="{7A1CA7FE-27D4-4694-99B9-EDA57F2588AC}" destId="{829CFED7-CAE5-4142-B366-8D9A49420E39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6D65008E-D259-4AC7-8D57-7021E59081AB}" type="presOf" srcId="{0B927CED-2C98-48A7-B0C9-2547C3D0BEA5}" destId="{5EA140D3-541D-46F1-B2AD-680F8020CCA7}" srcOrd="0" destOrd="0" presId="urn:microsoft.com/office/officeart/2005/8/layout/hierarchy1"/>
    <dgm:cxn modelId="{DA91C6C3-D878-4E26-A571-2E2FD030B8B0}" type="presOf" srcId="{1D56D6F1-0D59-48E8-8D92-3F05E2426AC8}" destId="{0ADBED4D-B254-4CCC-9DED-AE90319A8447}" srcOrd="0" destOrd="0" presId="urn:microsoft.com/office/officeart/2005/8/layout/hierarchy1"/>
    <dgm:cxn modelId="{21D61011-3C8A-434E-8196-9C4C3047A0D3}" type="presOf" srcId="{9D8EC4C5-237E-4C86-9DDE-ECACAB8454F4}" destId="{C7BE4223-D404-4EB8-8085-2F4CDE3E15DD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4262E883-ACDB-4795-98BE-11D8310236B9}" type="presOf" srcId="{2114B493-6453-46A2-9A35-C35E5F3DBCB3}" destId="{EE8E736A-6018-40DD-A532-086DF2940C64}" srcOrd="0" destOrd="0" presId="urn:microsoft.com/office/officeart/2005/8/layout/hierarchy1"/>
    <dgm:cxn modelId="{E2FE7FCE-138C-40E6-AFD6-A4CE0B6CD739}" type="presOf" srcId="{332F5896-AE90-4F7D-B591-747D75BD2C58}" destId="{04A25782-8879-4537-8926-2DA39404E2C7}" srcOrd="0" destOrd="0" presId="urn:microsoft.com/office/officeart/2005/8/layout/hierarchy1"/>
    <dgm:cxn modelId="{9B612E66-AC86-4959-9F01-1A508A28130D}" type="presOf" srcId="{6BF82A88-9A83-4B13-B5A8-D518E1B5D559}" destId="{40F00E47-2249-4452-AF28-4A5E57B396EA}" srcOrd="0" destOrd="0" presId="urn:microsoft.com/office/officeart/2005/8/layout/hierarchy1"/>
    <dgm:cxn modelId="{3F9D83CC-9DDB-4D3A-8C00-F1D4BB06170A}" type="presOf" srcId="{EDF3A82D-CEDC-435C-BB26-B4ED98C478EB}" destId="{FE2A192A-97E7-445E-BFE0-5CC003E52137}" srcOrd="0" destOrd="0" presId="urn:microsoft.com/office/officeart/2005/8/layout/hierarchy1"/>
    <dgm:cxn modelId="{145B0647-C3E9-4994-BFD6-A1340D145E8C}" type="presOf" srcId="{EB537B2E-B039-4F46-9139-CE8369283467}" destId="{224BEDDA-30AA-4F36-9E5A-9113741AA2EA}" srcOrd="0" destOrd="0" presId="urn:microsoft.com/office/officeart/2005/8/layout/hierarchy1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6C8AE9B7-0A2E-41FB-9E2E-129CD00BA2E9}" type="presOf" srcId="{7BA03DA0-08D9-46E1-AE6E-BD954EF9D501}" destId="{00AECC75-E3AF-48D8-A922-486F0C930B08}" srcOrd="0" destOrd="0" presId="urn:microsoft.com/office/officeart/2005/8/layout/hierarchy1"/>
    <dgm:cxn modelId="{5787FF60-A445-4C45-A4E6-22E7B4D13704}" type="presOf" srcId="{663887BB-87F4-4A60-99B8-E59CCB2D15D4}" destId="{E6B59273-2456-4C66-8DE8-6063379F05A5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F7998B63-050F-42AF-AD2E-B8B09952A827}" type="presOf" srcId="{87B92736-7593-4EE5-8886-BE1EB5A4B673}" destId="{95CF2F88-AC42-42DF-9CDA-5671AB8680F8}" srcOrd="0" destOrd="0" presId="urn:microsoft.com/office/officeart/2005/8/layout/hierarchy1"/>
    <dgm:cxn modelId="{79348074-8911-4A3A-9A8B-495498F6CDAE}" type="presOf" srcId="{847A63C3-B282-4B80-B5CC-759B53ED8F33}" destId="{ABF42290-2FCE-4DDD-B2D6-9BC80FF24C4C}" srcOrd="0" destOrd="0" presId="urn:microsoft.com/office/officeart/2005/8/layout/hierarchy1"/>
    <dgm:cxn modelId="{2EFE7CFB-9DEA-47E6-AFD9-98D886DE2C47}" type="presOf" srcId="{E5EF0CCF-C63B-4219-B096-AA2CD41A3141}" destId="{BA8492D9-DB48-47E9-9E31-99D64D812EB2}" srcOrd="0" destOrd="0" presId="urn:microsoft.com/office/officeart/2005/8/layout/hierarchy1"/>
    <dgm:cxn modelId="{C649D598-2578-4A99-874D-5D47BC6177C8}" type="presOf" srcId="{CEFB24C0-9AD8-4A12-A538-D08D89926F89}" destId="{3AD75D46-5C73-41A5-977A-207AD0A4B27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C736BC16-674D-45B8-A0FD-C48DCE1C5F5E}" type="presOf" srcId="{B2BAC4B5-9D57-4A6A-802D-CEA9BA569123}" destId="{76533181-04C9-47B7-9E96-393CE1944CF9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BB66647F-E5EE-40D4-B339-FB155CB32FC3}" type="presOf" srcId="{433DADD9-F1AC-4EEC-9A98-F0699736342B}" destId="{4522BE41-81A2-4A3D-B0B6-DF4167A8B6B4}" srcOrd="0" destOrd="0" presId="urn:microsoft.com/office/officeart/2005/8/layout/hierarchy1"/>
    <dgm:cxn modelId="{6E2B7107-CDC9-45B5-8534-14332C1179C8}" type="presParOf" srcId="{829CFED7-CAE5-4142-B366-8D9A49420E39}" destId="{2076DD01-3690-42D3-B629-74948FD81FF4}" srcOrd="0" destOrd="0" presId="urn:microsoft.com/office/officeart/2005/8/layout/hierarchy1"/>
    <dgm:cxn modelId="{FD6690D2-AA81-4AA3-B8F0-45B805434159}" type="presParOf" srcId="{2076DD01-3690-42D3-B629-74948FD81FF4}" destId="{8FF105B0-9F46-451E-9D88-E69856753D29}" srcOrd="0" destOrd="0" presId="urn:microsoft.com/office/officeart/2005/8/layout/hierarchy1"/>
    <dgm:cxn modelId="{9FA6697E-3CC6-4DD2-B30F-DC4F3C6D2578}" type="presParOf" srcId="{8FF105B0-9F46-451E-9D88-E69856753D29}" destId="{9523F360-A9B6-469A-8A67-BAB3B508A531}" srcOrd="0" destOrd="0" presId="urn:microsoft.com/office/officeart/2005/8/layout/hierarchy1"/>
    <dgm:cxn modelId="{7235E7F5-D8E7-4794-9677-7CBF1F0C7BAB}" type="presParOf" srcId="{8FF105B0-9F46-451E-9D88-E69856753D29}" destId="{C7BE4223-D404-4EB8-8085-2F4CDE3E15DD}" srcOrd="1" destOrd="0" presId="urn:microsoft.com/office/officeart/2005/8/layout/hierarchy1"/>
    <dgm:cxn modelId="{69FD3535-29A1-47A4-96AB-72BC1061532E}" type="presParOf" srcId="{2076DD01-3690-42D3-B629-74948FD81FF4}" destId="{ABB7EDE4-C5E5-4756-97C6-E7EB179642C8}" srcOrd="1" destOrd="0" presId="urn:microsoft.com/office/officeart/2005/8/layout/hierarchy1"/>
    <dgm:cxn modelId="{860D7DED-23D4-4214-824A-204F890AAC02}" type="presParOf" srcId="{ABB7EDE4-C5E5-4756-97C6-E7EB179642C8}" destId="{646635AD-3314-4181-859B-89A5FDBF08B3}" srcOrd="0" destOrd="0" presId="urn:microsoft.com/office/officeart/2005/8/layout/hierarchy1"/>
    <dgm:cxn modelId="{8465DA34-0E85-47E1-9301-A32F6767D3BD}" type="presParOf" srcId="{ABB7EDE4-C5E5-4756-97C6-E7EB179642C8}" destId="{465A74A6-796E-48C4-ACCB-B8F81CB60E65}" srcOrd="1" destOrd="0" presId="urn:microsoft.com/office/officeart/2005/8/layout/hierarchy1"/>
    <dgm:cxn modelId="{17DBCA91-68E5-441F-9F60-7CED27D51DC5}" type="presParOf" srcId="{465A74A6-796E-48C4-ACCB-B8F81CB60E65}" destId="{2584FB1C-3987-438B-A251-8040BCE06BF6}" srcOrd="0" destOrd="0" presId="urn:microsoft.com/office/officeart/2005/8/layout/hierarchy1"/>
    <dgm:cxn modelId="{0B2EE908-AABE-4C3F-A364-C8103F839A61}" type="presParOf" srcId="{2584FB1C-3987-438B-A251-8040BCE06BF6}" destId="{D9EB07BB-EEA3-4AE9-8E3D-6F439CF7CDBC}" srcOrd="0" destOrd="0" presId="urn:microsoft.com/office/officeart/2005/8/layout/hierarchy1"/>
    <dgm:cxn modelId="{B5AAF200-28D9-45F1-A45A-9A2C57697916}" type="presParOf" srcId="{2584FB1C-3987-438B-A251-8040BCE06BF6}" destId="{C8CAEADA-E51B-4A70-8629-08D3290A6DC8}" srcOrd="1" destOrd="0" presId="urn:microsoft.com/office/officeart/2005/8/layout/hierarchy1"/>
    <dgm:cxn modelId="{BD14D1A8-755D-4D43-AC27-C85921984FBB}" type="presParOf" srcId="{465A74A6-796E-48C4-ACCB-B8F81CB60E65}" destId="{76C36ACC-29BB-4471-A84E-BBEAEE95F7CC}" srcOrd="1" destOrd="0" presId="urn:microsoft.com/office/officeart/2005/8/layout/hierarchy1"/>
    <dgm:cxn modelId="{61E41CA9-08C1-44DE-93A7-614A61FB670E}" type="presParOf" srcId="{76C36ACC-29BB-4471-A84E-BBEAEE95F7CC}" destId="{4522BE41-81A2-4A3D-B0B6-DF4167A8B6B4}" srcOrd="0" destOrd="0" presId="urn:microsoft.com/office/officeart/2005/8/layout/hierarchy1"/>
    <dgm:cxn modelId="{42B08E01-CCAC-4D0E-88AA-2A0A88AA2A74}" type="presParOf" srcId="{76C36ACC-29BB-4471-A84E-BBEAEE95F7CC}" destId="{B410DF3F-3A26-4AE9-B6BC-CCD09E0B083F}" srcOrd="1" destOrd="0" presId="urn:microsoft.com/office/officeart/2005/8/layout/hierarchy1"/>
    <dgm:cxn modelId="{E0635522-D6B1-4715-931E-DCA042E1CE25}" type="presParOf" srcId="{B410DF3F-3A26-4AE9-B6BC-CCD09E0B083F}" destId="{0F4C2103-0B8B-425A-A124-909F1BCA26A0}" srcOrd="0" destOrd="0" presId="urn:microsoft.com/office/officeart/2005/8/layout/hierarchy1"/>
    <dgm:cxn modelId="{DAAE9311-F99F-4BA4-A6AD-3A999513C7C1}" type="presParOf" srcId="{0F4C2103-0B8B-425A-A124-909F1BCA26A0}" destId="{503E0E7B-0CEF-41E2-8B93-04DB522CF4BA}" srcOrd="0" destOrd="0" presId="urn:microsoft.com/office/officeart/2005/8/layout/hierarchy1"/>
    <dgm:cxn modelId="{B63CEDF9-A1B2-4D01-B1CB-97F71663B3BE}" type="presParOf" srcId="{0F4C2103-0B8B-425A-A124-909F1BCA26A0}" destId="{05B3E223-1D71-46E2-ADA6-EBA730551602}" srcOrd="1" destOrd="0" presId="urn:microsoft.com/office/officeart/2005/8/layout/hierarchy1"/>
    <dgm:cxn modelId="{AFE979F0-CD0B-4543-AA7C-3A832B58C1AD}" type="presParOf" srcId="{B410DF3F-3A26-4AE9-B6BC-CCD09E0B083F}" destId="{B8424F9A-A19B-4461-8919-244AAD802193}" srcOrd="1" destOrd="0" presId="urn:microsoft.com/office/officeart/2005/8/layout/hierarchy1"/>
    <dgm:cxn modelId="{05E948FA-A4B2-4F19-A4C6-EC067622D7E8}" type="presParOf" srcId="{B8424F9A-A19B-4461-8919-244AAD802193}" destId="{D3C41FD2-EECF-4A07-9F3C-7248665ADD75}" srcOrd="0" destOrd="0" presId="urn:microsoft.com/office/officeart/2005/8/layout/hierarchy1"/>
    <dgm:cxn modelId="{B877D574-BC34-4DD3-9A6A-1E99BB2D3768}" type="presParOf" srcId="{B8424F9A-A19B-4461-8919-244AAD802193}" destId="{0546AA23-EF8E-411F-A182-4EEB2B3FDCE7}" srcOrd="1" destOrd="0" presId="urn:microsoft.com/office/officeart/2005/8/layout/hierarchy1"/>
    <dgm:cxn modelId="{DCF38109-E7AE-4D8D-85F5-1246FDDAEA16}" type="presParOf" srcId="{0546AA23-EF8E-411F-A182-4EEB2B3FDCE7}" destId="{83A115C6-227D-4AD5-8238-9D0AC6C0536E}" srcOrd="0" destOrd="0" presId="urn:microsoft.com/office/officeart/2005/8/layout/hierarchy1"/>
    <dgm:cxn modelId="{46D4E5E2-09A2-4F9B-B7C4-B725DC21F15B}" type="presParOf" srcId="{83A115C6-227D-4AD5-8238-9D0AC6C0536E}" destId="{E1A11F24-2A0F-4F0C-A5A3-F7014008711B}" srcOrd="0" destOrd="0" presId="urn:microsoft.com/office/officeart/2005/8/layout/hierarchy1"/>
    <dgm:cxn modelId="{827FF31B-7218-40EB-92B1-395368D67237}" type="presParOf" srcId="{83A115C6-227D-4AD5-8238-9D0AC6C0536E}" destId="{38CF459F-8375-4922-8E93-C6D6DD8869F8}" srcOrd="1" destOrd="0" presId="urn:microsoft.com/office/officeart/2005/8/layout/hierarchy1"/>
    <dgm:cxn modelId="{466D008B-9263-4B15-9D6B-DF39CFB6B82F}" type="presParOf" srcId="{0546AA23-EF8E-411F-A182-4EEB2B3FDCE7}" destId="{E3AEABF1-8ED3-4EE9-A1C5-14FA1F6DE85F}" srcOrd="1" destOrd="0" presId="urn:microsoft.com/office/officeart/2005/8/layout/hierarchy1"/>
    <dgm:cxn modelId="{5CE9FB2F-5321-4359-9298-E097A6B04273}" type="presParOf" srcId="{E3AEABF1-8ED3-4EE9-A1C5-14FA1F6DE85F}" destId="{ABF42290-2FCE-4DDD-B2D6-9BC80FF24C4C}" srcOrd="0" destOrd="0" presId="urn:microsoft.com/office/officeart/2005/8/layout/hierarchy1"/>
    <dgm:cxn modelId="{731EC38E-CFED-40A4-9A7A-0C8B2B1906B5}" type="presParOf" srcId="{E3AEABF1-8ED3-4EE9-A1C5-14FA1F6DE85F}" destId="{DFBD5879-1720-4932-9D0E-55144ECC9758}" srcOrd="1" destOrd="0" presId="urn:microsoft.com/office/officeart/2005/8/layout/hierarchy1"/>
    <dgm:cxn modelId="{DB822040-338B-444B-AECE-DF3539DA29AB}" type="presParOf" srcId="{DFBD5879-1720-4932-9D0E-55144ECC9758}" destId="{27B736C6-1ECF-451C-97B8-F153CF13EB5D}" srcOrd="0" destOrd="0" presId="urn:microsoft.com/office/officeart/2005/8/layout/hierarchy1"/>
    <dgm:cxn modelId="{A3EB88B7-332B-4C64-9AEB-A438B0D60035}" type="presParOf" srcId="{27B736C6-1ECF-451C-97B8-F153CF13EB5D}" destId="{32998DB1-D38B-4A27-8C5D-6B374E06360F}" srcOrd="0" destOrd="0" presId="urn:microsoft.com/office/officeart/2005/8/layout/hierarchy1"/>
    <dgm:cxn modelId="{C7772ADB-FAF1-4102-9448-9CCDEF7B2B78}" type="presParOf" srcId="{27B736C6-1ECF-451C-97B8-F153CF13EB5D}" destId="{76533181-04C9-47B7-9E96-393CE1944CF9}" srcOrd="1" destOrd="0" presId="urn:microsoft.com/office/officeart/2005/8/layout/hierarchy1"/>
    <dgm:cxn modelId="{34FBCD02-DBB0-448E-8530-E14D64ACE6BC}" type="presParOf" srcId="{DFBD5879-1720-4932-9D0E-55144ECC9758}" destId="{52FDE3BE-2BD0-4887-A099-9D382E421E55}" srcOrd="1" destOrd="0" presId="urn:microsoft.com/office/officeart/2005/8/layout/hierarchy1"/>
    <dgm:cxn modelId="{C911FC25-9247-4CBF-A69D-A2767E1909ED}" type="presParOf" srcId="{E3AEABF1-8ED3-4EE9-A1C5-14FA1F6DE85F}" destId="{0ADBED4D-B254-4CCC-9DED-AE90319A8447}" srcOrd="2" destOrd="0" presId="urn:microsoft.com/office/officeart/2005/8/layout/hierarchy1"/>
    <dgm:cxn modelId="{03EF3853-4BC1-4FBB-8826-5C72F57757BA}" type="presParOf" srcId="{E3AEABF1-8ED3-4EE9-A1C5-14FA1F6DE85F}" destId="{4D39ECF9-1EDD-47D2-9B6F-941A5C711B57}" srcOrd="3" destOrd="0" presId="urn:microsoft.com/office/officeart/2005/8/layout/hierarchy1"/>
    <dgm:cxn modelId="{E867F1FC-795B-4D6C-9FC4-33848B9364C4}" type="presParOf" srcId="{4D39ECF9-1EDD-47D2-9B6F-941A5C711B57}" destId="{A08A3369-DD10-4EB0-8BB1-ECDAA8ABEC69}" srcOrd="0" destOrd="0" presId="urn:microsoft.com/office/officeart/2005/8/layout/hierarchy1"/>
    <dgm:cxn modelId="{8CF367A8-611B-461B-B2E5-3A7E5C5B6796}" type="presParOf" srcId="{A08A3369-DD10-4EB0-8BB1-ECDAA8ABEC69}" destId="{3AE31570-FC40-4E3B-BA7C-E6EABFB2CA68}" srcOrd="0" destOrd="0" presId="urn:microsoft.com/office/officeart/2005/8/layout/hierarchy1"/>
    <dgm:cxn modelId="{F76C3716-8B83-48AA-A9E8-10BF70F7E478}" type="presParOf" srcId="{A08A3369-DD10-4EB0-8BB1-ECDAA8ABEC69}" destId="{22C75FB0-CE70-4753-BEA4-985490398191}" srcOrd="1" destOrd="0" presId="urn:microsoft.com/office/officeart/2005/8/layout/hierarchy1"/>
    <dgm:cxn modelId="{86692E6E-BBA6-4BE4-9E25-D3BDCACF50F7}" type="presParOf" srcId="{4D39ECF9-1EDD-47D2-9B6F-941A5C711B57}" destId="{15E0DB76-04D8-4067-AB33-97624C3E3C15}" srcOrd="1" destOrd="0" presId="urn:microsoft.com/office/officeart/2005/8/layout/hierarchy1"/>
    <dgm:cxn modelId="{BED5C624-E4FF-4B3F-8953-67A3B9AA53D2}" type="presParOf" srcId="{B8424F9A-A19B-4461-8919-244AAD802193}" destId="{5EA140D3-541D-46F1-B2AD-680F8020CCA7}" srcOrd="2" destOrd="0" presId="urn:microsoft.com/office/officeart/2005/8/layout/hierarchy1"/>
    <dgm:cxn modelId="{22DDECFA-8FE4-43BC-98A6-DCC99962F533}" type="presParOf" srcId="{B8424F9A-A19B-4461-8919-244AAD802193}" destId="{E30D29B1-699C-4BD3-8F1A-FD56C4B78930}" srcOrd="3" destOrd="0" presId="urn:microsoft.com/office/officeart/2005/8/layout/hierarchy1"/>
    <dgm:cxn modelId="{08115C99-A756-4EAA-B163-989F8E75E296}" type="presParOf" srcId="{E30D29B1-699C-4BD3-8F1A-FD56C4B78930}" destId="{DF7ECC0C-F530-41F4-9000-A30F3F1A2FC3}" srcOrd="0" destOrd="0" presId="urn:microsoft.com/office/officeart/2005/8/layout/hierarchy1"/>
    <dgm:cxn modelId="{5CA51087-69C1-4647-82EE-29316A659AB3}" type="presParOf" srcId="{DF7ECC0C-F530-41F4-9000-A30F3F1A2FC3}" destId="{6A6579E6-C562-4FC6-8642-92F9D5E24F93}" srcOrd="0" destOrd="0" presId="urn:microsoft.com/office/officeart/2005/8/layout/hierarchy1"/>
    <dgm:cxn modelId="{69E30C2F-C408-46BC-B289-1C3B1784CC76}" type="presParOf" srcId="{DF7ECC0C-F530-41F4-9000-A30F3F1A2FC3}" destId="{7128D2F7-F175-4C53-81B6-B92F5A970043}" srcOrd="1" destOrd="0" presId="urn:microsoft.com/office/officeart/2005/8/layout/hierarchy1"/>
    <dgm:cxn modelId="{055E87FE-6AFB-4EC5-AAD5-A56B50A25C6E}" type="presParOf" srcId="{E30D29B1-699C-4BD3-8F1A-FD56C4B78930}" destId="{3C7FDD2C-44FF-45C5-B45E-4C8BCFCBA152}" srcOrd="1" destOrd="0" presId="urn:microsoft.com/office/officeart/2005/8/layout/hierarchy1"/>
    <dgm:cxn modelId="{1C1AF9FB-4021-48F9-A8C3-BF7E530B82C0}" type="presParOf" srcId="{3C7FDD2C-44FF-45C5-B45E-4C8BCFCBA152}" destId="{373076D2-05CC-4ABE-A220-C0FC8B65AD57}" srcOrd="0" destOrd="0" presId="urn:microsoft.com/office/officeart/2005/8/layout/hierarchy1"/>
    <dgm:cxn modelId="{9F7073D6-B41E-40F0-9A24-5047038D8777}" type="presParOf" srcId="{3C7FDD2C-44FF-45C5-B45E-4C8BCFCBA152}" destId="{549BC87C-402E-43D7-96D3-B2B69A9C0CA0}" srcOrd="1" destOrd="0" presId="urn:microsoft.com/office/officeart/2005/8/layout/hierarchy1"/>
    <dgm:cxn modelId="{E5CCA8BB-1C39-4AAD-B9E7-979B7B7564DE}" type="presParOf" srcId="{549BC87C-402E-43D7-96D3-B2B69A9C0CA0}" destId="{1BF74E85-7C31-461B-894B-8886FDAE713C}" srcOrd="0" destOrd="0" presId="urn:microsoft.com/office/officeart/2005/8/layout/hierarchy1"/>
    <dgm:cxn modelId="{4EFA91AC-799A-4270-8993-99B95FC78CD4}" type="presParOf" srcId="{1BF74E85-7C31-461B-894B-8886FDAE713C}" destId="{11487B9F-A5EF-428C-B65C-DB9F79B7B0DE}" srcOrd="0" destOrd="0" presId="urn:microsoft.com/office/officeart/2005/8/layout/hierarchy1"/>
    <dgm:cxn modelId="{674815F4-B81E-4546-B779-BDDFBCCC215D}" type="presParOf" srcId="{1BF74E85-7C31-461B-894B-8886FDAE713C}" destId="{224BEDDA-30AA-4F36-9E5A-9113741AA2EA}" srcOrd="1" destOrd="0" presId="urn:microsoft.com/office/officeart/2005/8/layout/hierarchy1"/>
    <dgm:cxn modelId="{E1DA266D-834F-4E16-95E1-F8AC842BD36D}" type="presParOf" srcId="{549BC87C-402E-43D7-96D3-B2B69A9C0CA0}" destId="{4648403C-EA1C-45F3-B254-45E707FA5C0C}" srcOrd="1" destOrd="0" presId="urn:microsoft.com/office/officeart/2005/8/layout/hierarchy1"/>
    <dgm:cxn modelId="{43EC9205-5350-48E9-B77F-295518CAEB7A}" type="presParOf" srcId="{3C7FDD2C-44FF-45C5-B45E-4C8BCFCBA152}" destId="{EE8E736A-6018-40DD-A532-086DF2940C64}" srcOrd="2" destOrd="0" presId="urn:microsoft.com/office/officeart/2005/8/layout/hierarchy1"/>
    <dgm:cxn modelId="{C90C27D8-C88D-4866-9B55-2610BA6DEE38}" type="presParOf" srcId="{3C7FDD2C-44FF-45C5-B45E-4C8BCFCBA152}" destId="{D9704074-04A6-4DF3-80FD-C790AB41EF64}" srcOrd="3" destOrd="0" presId="urn:microsoft.com/office/officeart/2005/8/layout/hierarchy1"/>
    <dgm:cxn modelId="{B788C8A2-8354-4906-9159-DFF36D93DFC1}" type="presParOf" srcId="{D9704074-04A6-4DF3-80FD-C790AB41EF64}" destId="{DF16F829-9AC7-4454-B679-82BBF94810FE}" srcOrd="0" destOrd="0" presId="urn:microsoft.com/office/officeart/2005/8/layout/hierarchy1"/>
    <dgm:cxn modelId="{A6B31BEF-968A-4AC0-93CF-8921C113BE42}" type="presParOf" srcId="{DF16F829-9AC7-4454-B679-82BBF94810FE}" destId="{014128AB-132F-4A95-BDAD-7A44208E117D}" srcOrd="0" destOrd="0" presId="urn:microsoft.com/office/officeart/2005/8/layout/hierarchy1"/>
    <dgm:cxn modelId="{C946329C-EBAA-4C06-820B-FD3F0434A755}" type="presParOf" srcId="{DF16F829-9AC7-4454-B679-82BBF94810FE}" destId="{FB754EEC-0F60-4A9E-829E-AE269A45A47F}" srcOrd="1" destOrd="0" presId="urn:microsoft.com/office/officeart/2005/8/layout/hierarchy1"/>
    <dgm:cxn modelId="{2D8B915D-8D40-4199-8617-ED9D8CC1AB92}" type="presParOf" srcId="{D9704074-04A6-4DF3-80FD-C790AB41EF64}" destId="{113AFF0C-6475-4A73-993D-48B08B06A746}" srcOrd="1" destOrd="0" presId="urn:microsoft.com/office/officeart/2005/8/layout/hierarchy1"/>
    <dgm:cxn modelId="{DD355AC2-3304-40B4-8F7B-E3730A80764F}" type="presParOf" srcId="{76C36ACC-29BB-4471-A84E-BBEAEE95F7CC}" destId="{3AD75D46-5C73-41A5-977A-207AD0A4B279}" srcOrd="2" destOrd="0" presId="urn:microsoft.com/office/officeart/2005/8/layout/hierarchy1"/>
    <dgm:cxn modelId="{8E3EED85-5ACE-495F-AB69-9672ACD68EDD}" type="presParOf" srcId="{76C36ACC-29BB-4471-A84E-BBEAEE95F7CC}" destId="{B3577E9F-66F3-439D-BC86-F42817D559D7}" srcOrd="3" destOrd="0" presId="urn:microsoft.com/office/officeart/2005/8/layout/hierarchy1"/>
    <dgm:cxn modelId="{57A7DF5B-2913-4657-A246-0F24A8B04498}" type="presParOf" srcId="{B3577E9F-66F3-439D-BC86-F42817D559D7}" destId="{AF20170B-5670-46F4-B4E2-55A200EE4F3C}" srcOrd="0" destOrd="0" presId="urn:microsoft.com/office/officeart/2005/8/layout/hierarchy1"/>
    <dgm:cxn modelId="{08B4779D-B278-4FC4-977F-C93D966FD9CF}" type="presParOf" srcId="{AF20170B-5670-46F4-B4E2-55A200EE4F3C}" destId="{49A8FE86-1FAB-49B6-9DB3-32729172D8E7}" srcOrd="0" destOrd="0" presId="urn:microsoft.com/office/officeart/2005/8/layout/hierarchy1"/>
    <dgm:cxn modelId="{BB8907B9-738D-4784-8BCF-F60125D0EF20}" type="presParOf" srcId="{AF20170B-5670-46F4-B4E2-55A200EE4F3C}" destId="{40F00E47-2249-4452-AF28-4A5E57B396EA}" srcOrd="1" destOrd="0" presId="urn:microsoft.com/office/officeart/2005/8/layout/hierarchy1"/>
    <dgm:cxn modelId="{520B123A-3F2D-42E5-9BFA-E09A72D0A1F5}" type="presParOf" srcId="{B3577E9F-66F3-439D-BC86-F42817D559D7}" destId="{2B6A0B5C-C265-4A25-953D-1557D273260E}" srcOrd="1" destOrd="0" presId="urn:microsoft.com/office/officeart/2005/8/layout/hierarchy1"/>
    <dgm:cxn modelId="{F8D3798C-7BF0-44A7-A636-3BDE88CAC76C}" type="presParOf" srcId="{2B6A0B5C-C265-4A25-953D-1557D273260E}" destId="{9D1D55AE-6B97-48CB-A1B9-847F723F9DE9}" srcOrd="0" destOrd="0" presId="urn:microsoft.com/office/officeart/2005/8/layout/hierarchy1"/>
    <dgm:cxn modelId="{7FCC39AA-9836-419A-8DDC-19043BA03E98}" type="presParOf" srcId="{2B6A0B5C-C265-4A25-953D-1557D273260E}" destId="{5416A2D3-7BFB-4A5C-A980-3399FCED0481}" srcOrd="1" destOrd="0" presId="urn:microsoft.com/office/officeart/2005/8/layout/hierarchy1"/>
    <dgm:cxn modelId="{77FFEC58-EED3-491E-AA3A-93B901A8FB75}" type="presParOf" srcId="{5416A2D3-7BFB-4A5C-A980-3399FCED0481}" destId="{2DE2BE3A-E165-486D-844E-35D7C48ADA3A}" srcOrd="0" destOrd="0" presId="urn:microsoft.com/office/officeart/2005/8/layout/hierarchy1"/>
    <dgm:cxn modelId="{3A99B81E-9221-46A7-866D-92C72E7A0430}" type="presParOf" srcId="{2DE2BE3A-E165-486D-844E-35D7C48ADA3A}" destId="{35E414A3-1CB8-4EF8-BB4C-ABC734F641EE}" srcOrd="0" destOrd="0" presId="urn:microsoft.com/office/officeart/2005/8/layout/hierarchy1"/>
    <dgm:cxn modelId="{7AC3295B-5B91-4EF3-A1E3-4A5A599CBF2A}" type="presParOf" srcId="{2DE2BE3A-E165-486D-844E-35D7C48ADA3A}" destId="{BC53181B-3AB1-405B-817E-B51F58F320B4}" srcOrd="1" destOrd="0" presId="urn:microsoft.com/office/officeart/2005/8/layout/hierarchy1"/>
    <dgm:cxn modelId="{C141C552-89DB-4BE3-BF3D-2446C48981BC}" type="presParOf" srcId="{5416A2D3-7BFB-4A5C-A980-3399FCED0481}" destId="{79530844-0B54-4624-A43B-8A7C311C3DF5}" srcOrd="1" destOrd="0" presId="urn:microsoft.com/office/officeart/2005/8/layout/hierarchy1"/>
    <dgm:cxn modelId="{2965B523-258E-4737-9C8E-CC46D84FCFA0}" type="presParOf" srcId="{79530844-0B54-4624-A43B-8A7C311C3DF5}" destId="{D5E0302F-FDB8-4390-8C54-BD907D4D80A6}" srcOrd="0" destOrd="0" presId="urn:microsoft.com/office/officeart/2005/8/layout/hierarchy1"/>
    <dgm:cxn modelId="{556FCD72-A953-4B97-803E-2203DF06404E}" type="presParOf" srcId="{79530844-0B54-4624-A43B-8A7C311C3DF5}" destId="{74CD126F-916B-4467-A46F-9CBF4CF9F10A}" srcOrd="1" destOrd="0" presId="urn:microsoft.com/office/officeart/2005/8/layout/hierarchy1"/>
    <dgm:cxn modelId="{A6004681-2D8D-4A78-8E11-BEEDD6A18FE7}" type="presParOf" srcId="{74CD126F-916B-4467-A46F-9CBF4CF9F10A}" destId="{2CBF913D-89D2-490F-901C-128A920510A8}" srcOrd="0" destOrd="0" presId="urn:microsoft.com/office/officeart/2005/8/layout/hierarchy1"/>
    <dgm:cxn modelId="{C17D6A74-4467-4BD2-B964-97D96F386F8A}" type="presParOf" srcId="{2CBF913D-89D2-490F-901C-128A920510A8}" destId="{56AE7907-EC06-4497-8359-C86ED206F41B}" srcOrd="0" destOrd="0" presId="urn:microsoft.com/office/officeart/2005/8/layout/hierarchy1"/>
    <dgm:cxn modelId="{8EE30A40-E4EA-44BA-BC3A-DDCF4DFF7BF8}" type="presParOf" srcId="{2CBF913D-89D2-490F-901C-128A920510A8}" destId="{FE2A192A-97E7-445E-BFE0-5CC003E52137}" srcOrd="1" destOrd="0" presId="urn:microsoft.com/office/officeart/2005/8/layout/hierarchy1"/>
    <dgm:cxn modelId="{CA7BED57-96A4-43E1-9C35-7671AB2EDC3D}" type="presParOf" srcId="{74CD126F-916B-4467-A46F-9CBF4CF9F10A}" destId="{B1ED7AB2-6E75-4943-9D07-3EA5BD76ABB5}" srcOrd="1" destOrd="0" presId="urn:microsoft.com/office/officeart/2005/8/layout/hierarchy1"/>
    <dgm:cxn modelId="{24BBD3BE-C790-4A7C-965C-C5F27AFD91A3}" type="presParOf" srcId="{79530844-0B54-4624-A43B-8A7C311C3DF5}" destId="{00AECC75-E3AF-48D8-A922-486F0C930B08}" srcOrd="2" destOrd="0" presId="urn:microsoft.com/office/officeart/2005/8/layout/hierarchy1"/>
    <dgm:cxn modelId="{175608C2-6154-4BE2-87DE-09A6E7648785}" type="presParOf" srcId="{79530844-0B54-4624-A43B-8A7C311C3DF5}" destId="{835F9D7F-0827-4835-A0B6-53AA5BA2109A}" srcOrd="3" destOrd="0" presId="urn:microsoft.com/office/officeart/2005/8/layout/hierarchy1"/>
    <dgm:cxn modelId="{DFF816B7-0252-4CC2-A7EA-E865CF2805EC}" type="presParOf" srcId="{835F9D7F-0827-4835-A0B6-53AA5BA2109A}" destId="{726766CA-DB8B-4B52-8949-58B8DCA42D30}" srcOrd="0" destOrd="0" presId="urn:microsoft.com/office/officeart/2005/8/layout/hierarchy1"/>
    <dgm:cxn modelId="{01ED77C7-AA5C-41F0-89C5-5F51EB02BEC6}" type="presParOf" srcId="{726766CA-DB8B-4B52-8949-58B8DCA42D30}" destId="{0749AA9A-A7FB-48C7-AD62-50BE3F3E8FF1}" srcOrd="0" destOrd="0" presId="urn:microsoft.com/office/officeart/2005/8/layout/hierarchy1"/>
    <dgm:cxn modelId="{5113D3C4-8DD7-4780-8513-1A7D8EF2E9B9}" type="presParOf" srcId="{726766CA-DB8B-4B52-8949-58B8DCA42D30}" destId="{8C19DFE9-1EC6-479C-8B1E-AE8E0EDA630D}" srcOrd="1" destOrd="0" presId="urn:microsoft.com/office/officeart/2005/8/layout/hierarchy1"/>
    <dgm:cxn modelId="{AED7EC7E-F40B-4FBD-97BE-8FD9B06CF36D}" type="presParOf" srcId="{835F9D7F-0827-4835-A0B6-53AA5BA2109A}" destId="{6A20BD1B-2172-47B9-B4C1-988296E2B96D}" srcOrd="1" destOrd="0" presId="urn:microsoft.com/office/officeart/2005/8/layout/hierarchy1"/>
    <dgm:cxn modelId="{97AE5186-59D6-4968-9CD8-8AA4AFDF7595}" type="presParOf" srcId="{2B6A0B5C-C265-4A25-953D-1557D273260E}" destId="{64F8C9F9-DB80-4479-9CEA-CA880F91A40B}" srcOrd="2" destOrd="0" presId="urn:microsoft.com/office/officeart/2005/8/layout/hierarchy1"/>
    <dgm:cxn modelId="{7AC1EE9B-86E7-4EC0-B814-EC6280A6E420}" type="presParOf" srcId="{2B6A0B5C-C265-4A25-953D-1557D273260E}" destId="{9E58489E-6A09-4895-A805-23899970172E}" srcOrd="3" destOrd="0" presId="urn:microsoft.com/office/officeart/2005/8/layout/hierarchy1"/>
    <dgm:cxn modelId="{15E80890-D6AB-45BD-BD50-C61E4363A9D2}" type="presParOf" srcId="{9E58489E-6A09-4895-A805-23899970172E}" destId="{A92F40D4-EFB8-4E79-ADDD-24A860CCDF0D}" srcOrd="0" destOrd="0" presId="urn:microsoft.com/office/officeart/2005/8/layout/hierarchy1"/>
    <dgm:cxn modelId="{58F9AE50-E8FC-4DE9-A5A7-68ED19E1F969}" type="presParOf" srcId="{A92F40D4-EFB8-4E79-ADDD-24A860CCDF0D}" destId="{33029843-67CC-46C9-ABE5-D54DA92F4319}" srcOrd="0" destOrd="0" presId="urn:microsoft.com/office/officeart/2005/8/layout/hierarchy1"/>
    <dgm:cxn modelId="{99278524-B69B-4B72-96AB-C8AA9659DE36}" type="presParOf" srcId="{A92F40D4-EFB8-4E79-ADDD-24A860CCDF0D}" destId="{BA8492D9-DB48-47E9-9E31-99D64D812EB2}" srcOrd="1" destOrd="0" presId="urn:microsoft.com/office/officeart/2005/8/layout/hierarchy1"/>
    <dgm:cxn modelId="{F27C5C0C-0566-4A39-9ACA-7A361825BFE3}" type="presParOf" srcId="{9E58489E-6A09-4895-A805-23899970172E}" destId="{DDE00DD9-EACF-4CEF-9893-E8EF79817FD5}" srcOrd="1" destOrd="0" presId="urn:microsoft.com/office/officeart/2005/8/layout/hierarchy1"/>
    <dgm:cxn modelId="{CB36E074-1B1C-41D6-8047-A7EEA57C5854}" type="presParOf" srcId="{DDE00DD9-EACF-4CEF-9893-E8EF79817FD5}" destId="{99B3B10B-0B05-4F84-ABB3-F3A0592794DD}" srcOrd="0" destOrd="0" presId="urn:microsoft.com/office/officeart/2005/8/layout/hierarchy1"/>
    <dgm:cxn modelId="{2C80C523-A9A5-4EB0-B07A-ACCC17F86E5C}" type="presParOf" srcId="{DDE00DD9-EACF-4CEF-9893-E8EF79817FD5}" destId="{27CD394E-5944-4FD3-82F3-4B21606B4E0A}" srcOrd="1" destOrd="0" presId="urn:microsoft.com/office/officeart/2005/8/layout/hierarchy1"/>
    <dgm:cxn modelId="{78101D41-FC5E-45BA-8373-9B2B8FF06C18}" type="presParOf" srcId="{27CD394E-5944-4FD3-82F3-4B21606B4E0A}" destId="{BC4EBCAB-9527-41C2-B49A-AA399D90E0E5}" srcOrd="0" destOrd="0" presId="urn:microsoft.com/office/officeart/2005/8/layout/hierarchy1"/>
    <dgm:cxn modelId="{C8C68749-A6FE-4771-A66F-9DF6892C49C2}" type="presParOf" srcId="{BC4EBCAB-9527-41C2-B49A-AA399D90E0E5}" destId="{6157BF5A-6DCA-435A-B8B2-1C8143D9B7E6}" srcOrd="0" destOrd="0" presId="urn:microsoft.com/office/officeart/2005/8/layout/hierarchy1"/>
    <dgm:cxn modelId="{BFAF4832-47E8-4169-BED5-9B1FBEAEB6EA}" type="presParOf" srcId="{BC4EBCAB-9527-41C2-B49A-AA399D90E0E5}" destId="{95CF2F88-AC42-42DF-9CDA-5671AB8680F8}" srcOrd="1" destOrd="0" presId="urn:microsoft.com/office/officeart/2005/8/layout/hierarchy1"/>
    <dgm:cxn modelId="{4F09E244-7EE9-4902-B57E-C96695696D35}" type="presParOf" srcId="{27CD394E-5944-4FD3-82F3-4B21606B4E0A}" destId="{0C69A986-1E8D-4748-A189-DFB237220148}" srcOrd="1" destOrd="0" presId="urn:microsoft.com/office/officeart/2005/8/layout/hierarchy1"/>
    <dgm:cxn modelId="{2CBE1B1F-BF66-4504-A60B-19030917485B}" type="presParOf" srcId="{DDE00DD9-EACF-4CEF-9893-E8EF79817FD5}" destId="{04A25782-8879-4537-8926-2DA39404E2C7}" srcOrd="2" destOrd="0" presId="urn:microsoft.com/office/officeart/2005/8/layout/hierarchy1"/>
    <dgm:cxn modelId="{2BB8522A-FD09-440B-9E31-8EF76ED1870F}" type="presParOf" srcId="{DDE00DD9-EACF-4CEF-9893-E8EF79817FD5}" destId="{41534E14-0DFE-4B49-AE2B-3089DDE85C88}" srcOrd="3" destOrd="0" presId="urn:microsoft.com/office/officeart/2005/8/layout/hierarchy1"/>
    <dgm:cxn modelId="{AC2B7E46-439F-44FD-BAA2-EE19743C5CB2}" type="presParOf" srcId="{41534E14-0DFE-4B49-AE2B-3089DDE85C88}" destId="{D9C0C726-9BD8-4511-A29F-3619670C7F78}" srcOrd="0" destOrd="0" presId="urn:microsoft.com/office/officeart/2005/8/layout/hierarchy1"/>
    <dgm:cxn modelId="{F33E36E8-8F13-41FA-AC1E-88CA68582667}" type="presParOf" srcId="{D9C0C726-9BD8-4511-A29F-3619670C7F78}" destId="{F774AE7B-7751-4F5B-8E36-A025ABD5E2FC}" srcOrd="0" destOrd="0" presId="urn:microsoft.com/office/officeart/2005/8/layout/hierarchy1"/>
    <dgm:cxn modelId="{DA8766FD-ABBC-45F3-8EC6-76C45489807B}" type="presParOf" srcId="{D9C0C726-9BD8-4511-A29F-3619670C7F78}" destId="{C2E4532F-F20A-40E1-B3EE-A8972CF4400D}" srcOrd="1" destOrd="0" presId="urn:microsoft.com/office/officeart/2005/8/layout/hierarchy1"/>
    <dgm:cxn modelId="{4430C34B-CFD0-4653-9502-EEDEACC067B7}" type="presParOf" srcId="{41534E14-0DFE-4B49-AE2B-3089DDE85C88}" destId="{91492403-02BC-4FA6-A3F5-97F75DC93192}" srcOrd="1" destOrd="0" presId="urn:microsoft.com/office/officeart/2005/8/layout/hierarchy1"/>
    <dgm:cxn modelId="{99E5B1DC-BAEF-4AB9-894F-2FD7E96A5C32}" type="presParOf" srcId="{ABB7EDE4-C5E5-4756-97C6-E7EB179642C8}" destId="{E6B59273-2456-4C66-8DE8-6063379F05A5}" srcOrd="2" destOrd="0" presId="urn:microsoft.com/office/officeart/2005/8/layout/hierarchy1"/>
    <dgm:cxn modelId="{331E638D-1B92-4EF5-8DA4-280C402554A0}" type="presParOf" srcId="{ABB7EDE4-C5E5-4756-97C6-E7EB179642C8}" destId="{1BDD4D8F-CF15-486F-B297-0996348C30CB}" srcOrd="3" destOrd="0" presId="urn:microsoft.com/office/officeart/2005/8/layout/hierarchy1"/>
    <dgm:cxn modelId="{1AEB30FB-87BA-4A00-B78A-573AF7FF3AC8}" type="presParOf" srcId="{1BDD4D8F-CF15-486F-B297-0996348C30CB}" destId="{4B965F72-B2D1-4874-AAC4-2E8A4D40CE4E}" srcOrd="0" destOrd="0" presId="urn:microsoft.com/office/officeart/2005/8/layout/hierarchy1"/>
    <dgm:cxn modelId="{3DB413D3-2F40-45E7-983B-599B41560530}" type="presParOf" srcId="{4B965F72-B2D1-4874-AAC4-2E8A4D40CE4E}" destId="{58C309D7-C2D0-4B71-887C-D8CB907E1926}" srcOrd="0" destOrd="0" presId="urn:microsoft.com/office/officeart/2005/8/layout/hierarchy1"/>
    <dgm:cxn modelId="{F443338A-29DE-43CE-8CC1-8E4AA0B04682}" type="presParOf" srcId="{4B965F72-B2D1-4874-AAC4-2E8A4D40CE4E}" destId="{654E6194-2948-446F-B93B-5BF5069485BB}" srcOrd="1" destOrd="0" presId="urn:microsoft.com/office/officeart/2005/8/layout/hierarchy1"/>
    <dgm:cxn modelId="{0F048B3C-4430-40A1-BB2B-F5E5FD67F3EC}" type="presParOf" srcId="{1BDD4D8F-CF15-486F-B297-0996348C30CB}" destId="{1D9B3EC1-F767-4E00-B061-E94B3E6188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/>
            <a:t>1114018B</a:t>
          </a:r>
          <a:endParaRPr lang="en-GB" dirty="0"/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/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/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110501A6</a:t>
          </a:r>
          <a:endParaRPr lang="en-GB" dirty="0">
            <a:solidFill>
              <a:srgbClr val="FF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1F85024D</a:t>
          </a:r>
          <a:endParaRPr lang="en-GB" dirty="0">
            <a:solidFill>
              <a:srgbClr val="FF0000"/>
            </a:solidFill>
          </a:endParaRPr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0637021B </a:t>
          </a:r>
          <a:r>
            <a:rPr lang="en-GB" dirty="0" err="1" smtClean="0">
              <a:solidFill>
                <a:srgbClr val="FF0000"/>
              </a:solidFill>
            </a:rPr>
            <a:t>harpo</a:t>
          </a:r>
          <a:endParaRPr lang="en-GB" dirty="0">
            <a:solidFill>
              <a:srgbClr val="FF0000"/>
            </a:solidFill>
          </a:endParaRPr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2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2"/>
      <dgm:spPr/>
    </dgm:pt>
    <dgm:pt modelId="{38CF459F-8375-4922-8E93-C6D6DD8869F8}" type="pres">
      <dgm:prSet presAssocID="{320A508C-BCB0-44CF-928E-C8655011002D}" presName="text4" presStyleLbl="fgAcc4" presStyleIdx="0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2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2"/>
      <dgm:spPr/>
    </dgm:pt>
    <dgm:pt modelId="{76533181-04C9-47B7-9E96-393CE1944CF9}" type="pres">
      <dgm:prSet presAssocID="{B2BAC4B5-9D57-4A6A-802D-CEA9BA569123}" presName="text4" presStyleLbl="fgAcc4" presStyleIdx="1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2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2"/>
      <dgm:spPr/>
    </dgm:pt>
    <dgm:pt modelId="{22C75FB0-CE70-4753-BEA4-985490398191}" type="pres">
      <dgm:prSet presAssocID="{EBF0D515-5E70-4FBE-90AC-9E3FFE48F292}" presName="text4" presStyleLbl="fgAcc4" presStyleIdx="2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2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2"/>
      <dgm:spPr/>
    </dgm:pt>
    <dgm:pt modelId="{7128D2F7-F175-4C53-81B6-B92F5A970043}" type="pres">
      <dgm:prSet presAssocID="{4B2B98F2-E794-4D64-B8D7-4554A16724B0}" presName="text4" presStyleLbl="fgAcc4" presStyleIdx="3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2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2"/>
      <dgm:spPr/>
    </dgm:pt>
    <dgm:pt modelId="{224BEDDA-30AA-4F36-9E5A-9113741AA2EA}" type="pres">
      <dgm:prSet presAssocID="{EB537B2E-B039-4F46-9139-CE8369283467}" presName="text4" presStyleLbl="fgAcc4" presStyleIdx="4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2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2"/>
      <dgm:spPr/>
    </dgm:pt>
    <dgm:pt modelId="{FB754EEC-0F60-4A9E-829E-AE269A45A47F}" type="pres">
      <dgm:prSet presAssocID="{024ED55C-3FE3-4C8A-8A07-97541853970C}" presName="text4" presStyleLbl="fgAcc4" presStyleIdx="5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2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2"/>
      <dgm:spPr/>
    </dgm:pt>
    <dgm:pt modelId="{BC53181B-3AB1-405B-817E-B51F58F320B4}" type="pres">
      <dgm:prSet presAssocID="{87D4EF37-6F14-4828-98D3-6AE83DDB3F43}" presName="text4" presStyleLbl="fgAcc4" presStyleIdx="6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2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2"/>
      <dgm:spPr/>
    </dgm:pt>
    <dgm:pt modelId="{FE2A192A-97E7-445E-BFE0-5CC003E52137}" type="pres">
      <dgm:prSet presAssocID="{EDF3A82D-CEDC-435C-BB26-B4ED98C478EB}" presName="text4" presStyleLbl="fgAcc4" presStyleIdx="7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2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2"/>
      <dgm:spPr/>
    </dgm:pt>
    <dgm:pt modelId="{8C19DFE9-1EC6-479C-8B1E-AE8E0EDA630D}" type="pres">
      <dgm:prSet presAssocID="{E4AD7F46-9826-4462-8E6F-98D89EAC0DDC}" presName="text4" presStyleLbl="fgAcc4" presStyleIdx="8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2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2"/>
      <dgm:spPr/>
    </dgm:pt>
    <dgm:pt modelId="{BA8492D9-DB48-47E9-9E31-99D64D812EB2}" type="pres">
      <dgm:prSet presAssocID="{E5EF0CCF-C63B-4219-B096-AA2CD41A3141}" presName="text4" presStyleLbl="fgAcc4" presStyleIdx="9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2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2"/>
      <dgm:spPr/>
    </dgm:pt>
    <dgm:pt modelId="{95CF2F88-AC42-42DF-9CDA-5671AB8680F8}" type="pres">
      <dgm:prSet presAssocID="{87B92736-7593-4EE5-8886-BE1EB5A4B673}" presName="text4" presStyleLbl="fgAcc4" presStyleIdx="10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2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2"/>
      <dgm:spPr/>
    </dgm:pt>
    <dgm:pt modelId="{C2E4532F-F20A-40E1-B3EE-A8972CF4400D}" type="pres">
      <dgm:prSet presAssocID="{CDDDCBF7-5528-44C0-9CB4-DFAF0BBBDD78}" presName="text4" presStyleLbl="fgAcc4" presStyleIdx="11" presStyleCnt="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DCED1744-E44B-47A1-8BE5-1EDCDA2A6D4B}" type="pres">
      <dgm:prSet presAssocID="{46928F25-DBCE-417C-8118-64D9CEC84F14}" presName="Name10" presStyleLbl="parChTrans1D2" presStyleIdx="1" presStyleCnt="2"/>
      <dgm:spPr/>
      <dgm:t>
        <a:bodyPr/>
        <a:lstStyle/>
        <a:p>
          <a:endParaRPr lang="en-GB"/>
        </a:p>
      </dgm:t>
    </dgm:pt>
    <dgm:pt modelId="{747180F2-FD2E-40BA-A1A1-9C47D50CF107}" type="pres">
      <dgm:prSet presAssocID="{BD7B1BF5-D0D9-4D57-8EC9-CF81577DB31B}" presName="hierRoot2" presStyleCnt="0"/>
      <dgm:spPr/>
    </dgm:pt>
    <dgm:pt modelId="{596F9ECD-6B81-4401-9F6D-B65288C989D0}" type="pres">
      <dgm:prSet presAssocID="{BD7B1BF5-D0D9-4D57-8EC9-CF81577DB31B}" presName="composite2" presStyleCnt="0"/>
      <dgm:spPr/>
    </dgm:pt>
    <dgm:pt modelId="{61394825-3227-40AF-9A2C-AC9A49DDAB62}" type="pres">
      <dgm:prSet presAssocID="{BD7B1BF5-D0D9-4D57-8EC9-CF81577DB31B}" presName="background2" presStyleLbl="node2" presStyleIdx="1" presStyleCnt="2"/>
      <dgm:spPr/>
    </dgm:pt>
    <dgm:pt modelId="{6FA7BF26-D8AD-4E60-8125-BC4E8188E6C1}" type="pres">
      <dgm:prSet presAssocID="{BD7B1BF5-D0D9-4D57-8EC9-CF81577DB31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0750F03-62FF-4B23-85B8-93D43433DFE9}" type="pres">
      <dgm:prSet presAssocID="{BD7B1BF5-D0D9-4D57-8EC9-CF81577DB31B}" presName="hierChild3" presStyleCnt="0"/>
      <dgm:spPr/>
    </dgm:pt>
    <dgm:pt modelId="{5814D9EE-E8DB-4445-8722-4CBD49F8A510}" type="pres">
      <dgm:prSet presAssocID="{663887BB-87F4-4A60-99B8-E59CCB2D15D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7C78586C-1652-4527-8E36-97EB097A1AE6}" type="pres">
      <dgm:prSet presAssocID="{187AF399-5EAC-4229-BA63-2A0740407A43}" presName="hierRoot3" presStyleCnt="0"/>
      <dgm:spPr/>
    </dgm:pt>
    <dgm:pt modelId="{5D33EA67-706A-4DAB-8C50-678E01DFB9C5}" type="pres">
      <dgm:prSet presAssocID="{187AF399-5EAC-4229-BA63-2A0740407A43}" presName="composite3" presStyleCnt="0"/>
      <dgm:spPr/>
    </dgm:pt>
    <dgm:pt modelId="{6BD1FA6D-C9B3-4153-80F2-A8FB32C2C2BE}" type="pres">
      <dgm:prSet presAssocID="{187AF399-5EAC-4229-BA63-2A0740407A43}" presName="background3" presStyleLbl="node3" presStyleIdx="2" presStyleCnt="4"/>
      <dgm:spPr/>
    </dgm:pt>
    <dgm:pt modelId="{04E0110A-886E-4F1E-AB1F-407AFB16C64D}" type="pres">
      <dgm:prSet presAssocID="{187AF399-5EAC-4229-BA63-2A0740407A43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5CCAD7-DBB9-47D8-9CB3-43D972F90785}" type="pres">
      <dgm:prSet presAssocID="{187AF399-5EAC-4229-BA63-2A0740407A43}" presName="hierChild4" presStyleCnt="0"/>
      <dgm:spPr/>
    </dgm:pt>
    <dgm:pt modelId="{C56ED2A7-26B0-4B52-BBA2-AB7E0659812D}" type="pres">
      <dgm:prSet presAssocID="{0FA47B87-46CB-4C22-8155-8806B60FDE70}" presName="Name17" presStyleLbl="parChTrans1D3" presStyleIdx="3" presStyleCnt="4"/>
      <dgm:spPr/>
      <dgm:t>
        <a:bodyPr/>
        <a:lstStyle/>
        <a:p>
          <a:endParaRPr lang="en-GB"/>
        </a:p>
      </dgm:t>
    </dgm:pt>
    <dgm:pt modelId="{7C1B3BB5-B072-4683-9B44-DFC1EF4C5E56}" type="pres">
      <dgm:prSet presAssocID="{29AD6108-DA27-46AA-9075-9166E50E6718}" presName="hierRoot3" presStyleCnt="0"/>
      <dgm:spPr/>
    </dgm:pt>
    <dgm:pt modelId="{5234401C-7C6B-4519-9A5F-CC88D4F12BFD}" type="pres">
      <dgm:prSet presAssocID="{29AD6108-DA27-46AA-9075-9166E50E6718}" presName="composite3" presStyleCnt="0"/>
      <dgm:spPr/>
    </dgm:pt>
    <dgm:pt modelId="{F4B6743A-5442-42FD-9965-A1F2BE8701CD}" type="pres">
      <dgm:prSet presAssocID="{29AD6108-DA27-46AA-9075-9166E50E6718}" presName="background3" presStyleLbl="node3" presStyleIdx="3" presStyleCnt="4"/>
      <dgm:spPr/>
    </dgm:pt>
    <dgm:pt modelId="{1CCFC652-CB2F-46D1-B346-AC78FF332E9E}" type="pres">
      <dgm:prSet presAssocID="{29AD6108-DA27-46AA-9075-9166E50E6718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8F7598E-7F45-489E-9E69-6D59D275F735}" type="pres">
      <dgm:prSet presAssocID="{29AD6108-DA27-46AA-9075-9166E50E6718}" presName="hierChild4" presStyleCnt="0"/>
      <dgm:spPr/>
    </dgm:pt>
  </dgm:ptLst>
  <dgm:cxnLst>
    <dgm:cxn modelId="{43CB7A5A-4F66-4CF2-A884-8CDF7C178B53}" type="presOf" srcId="{CDDDCBF7-5528-44C0-9CB4-DFAF0BBBDD78}" destId="{C2E4532F-F20A-40E1-B3EE-A8972CF4400D}" srcOrd="0" destOrd="0" presId="urn:microsoft.com/office/officeart/2005/8/layout/hierarchy1"/>
    <dgm:cxn modelId="{641C2825-E223-4208-A35E-DFEF0193A56C}" type="presOf" srcId="{847A63C3-B282-4B80-B5CC-759B53ED8F33}" destId="{ABF42290-2FCE-4DDD-B2D6-9BC80FF24C4C}" srcOrd="0" destOrd="0" presId="urn:microsoft.com/office/officeart/2005/8/layout/hierarchy1"/>
    <dgm:cxn modelId="{96F6B357-E926-492E-90B3-60030E259B7E}" type="presOf" srcId="{433DADD9-F1AC-4EEC-9A98-F0699736342B}" destId="{4522BE41-81A2-4A3D-B0B6-DF4167A8B6B4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ED55A1EB-5570-42AC-8BAC-C88CA246D304}" type="presOf" srcId="{46928F25-DBCE-417C-8118-64D9CEC84F14}" destId="{DCED1744-E44B-47A1-8BE5-1EDCDA2A6D4B}" srcOrd="0" destOrd="0" presId="urn:microsoft.com/office/officeart/2005/8/layout/hierarchy1"/>
    <dgm:cxn modelId="{6959540F-D967-4AC0-ACD6-24189D18D8C6}" type="presOf" srcId="{024ED55C-3FE3-4C8A-8A07-97541853970C}" destId="{FB754EEC-0F60-4A9E-829E-AE269A45A47F}" srcOrd="0" destOrd="0" presId="urn:microsoft.com/office/officeart/2005/8/layout/hierarchy1"/>
    <dgm:cxn modelId="{1FE2386F-A91F-4ECA-8FFD-DF49D68A19B2}" type="presOf" srcId="{7A1CA7FE-27D4-4694-99B9-EDA57F2588AC}" destId="{829CFED7-CAE5-4142-B366-8D9A49420E39}" srcOrd="0" destOrd="0" presId="urn:microsoft.com/office/officeart/2005/8/layout/hierarchy1"/>
    <dgm:cxn modelId="{C4EBB410-3215-4289-8C0C-A11295B4E017}" type="presOf" srcId="{1D56D6F1-0D59-48E8-8D92-3F05E2426AC8}" destId="{0ADBED4D-B254-4CCC-9DED-AE90319A8447}" srcOrd="0" destOrd="0" presId="urn:microsoft.com/office/officeart/2005/8/layout/hierarchy1"/>
    <dgm:cxn modelId="{91BFC0D5-66C8-44A0-955F-FF631F5E16B5}" type="presOf" srcId="{0B927CED-2C98-48A7-B0C9-2547C3D0BEA5}" destId="{5EA140D3-541D-46F1-B2AD-680F8020CCA7}" srcOrd="0" destOrd="0" presId="urn:microsoft.com/office/officeart/2005/8/layout/hierarchy1"/>
    <dgm:cxn modelId="{91FF0F8D-3D11-4750-9C39-2AD0D44A023B}" type="presOf" srcId="{29AD6108-DA27-46AA-9075-9166E50E6718}" destId="{1CCFC652-CB2F-46D1-B346-AC78FF332E9E}" srcOrd="0" destOrd="0" presId="urn:microsoft.com/office/officeart/2005/8/layout/hierarchy1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E44044C9-0A2E-4561-817E-F12710701C58}" type="presOf" srcId="{A3806A18-677C-488B-BF4C-A0D2F65269BA}" destId="{373076D2-05CC-4ABE-A220-C0FC8B65AD57}" srcOrd="0" destOrd="0" presId="urn:microsoft.com/office/officeart/2005/8/layout/hierarchy1"/>
    <dgm:cxn modelId="{80A0516B-7DEF-40C0-9C8C-CAB7D75812B8}" type="presOf" srcId="{EB537B2E-B039-4F46-9139-CE8369283467}" destId="{224BEDDA-30AA-4F36-9E5A-9113741AA2EA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C83D5E13-490D-4F4F-BAD7-EBFDC8EFBA02}" type="presOf" srcId="{EBF0D515-5E70-4FBE-90AC-9E3FFE48F292}" destId="{22C75FB0-CE70-4753-BEA4-985490398191}" srcOrd="0" destOrd="0" presId="urn:microsoft.com/office/officeart/2005/8/layout/hierarchy1"/>
    <dgm:cxn modelId="{F68B01D2-D0FC-4226-AEE2-3CAA97D173F7}" type="presOf" srcId="{7BA03DA0-08D9-46E1-AE6E-BD954EF9D501}" destId="{00AECC75-E3AF-48D8-A922-486F0C930B08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1411E800-F15C-4AB0-BA5D-6FA49C6D6E92}" type="presOf" srcId="{320A508C-BCB0-44CF-928E-C8655011002D}" destId="{38CF459F-8375-4922-8E93-C6D6DD8869F8}" srcOrd="0" destOrd="0" presId="urn:microsoft.com/office/officeart/2005/8/layout/hierarchy1"/>
    <dgm:cxn modelId="{9424F3F2-610B-4D07-B39B-9E6D09865FD9}" type="presOf" srcId="{87D4EF37-6F14-4828-98D3-6AE83DDB3F43}" destId="{BC53181B-3AB1-405B-817E-B51F58F320B4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37D22CFA-DE4D-4F4A-A3D1-941843B79B17}" type="presOf" srcId="{2114B493-6453-46A2-9A35-C35E5F3DBCB3}" destId="{EE8E736A-6018-40DD-A532-086DF2940C64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22A2CC12-BEE8-4E97-806C-7DF62CE52AD0}" type="presOf" srcId="{87B92736-7593-4EE5-8886-BE1EB5A4B673}" destId="{95CF2F88-AC42-42DF-9CDA-5671AB8680F8}" srcOrd="0" destOrd="0" presId="urn:microsoft.com/office/officeart/2005/8/layout/hierarchy1"/>
    <dgm:cxn modelId="{2EF52C8E-2647-41AD-85DF-0965FC165883}" type="presOf" srcId="{6BF82A88-9A83-4B13-B5A8-D518E1B5D559}" destId="{40F00E47-2249-4452-AF28-4A5E57B396EA}" srcOrd="0" destOrd="0" presId="urn:microsoft.com/office/officeart/2005/8/layout/hierarchy1"/>
    <dgm:cxn modelId="{BD7CF87D-A9E7-4F1F-8D88-9B40FD5C17C1}" type="presOf" srcId="{BD7B1BF5-D0D9-4D57-8EC9-CF81577DB31B}" destId="{6FA7BF26-D8AD-4E60-8125-BC4E8188E6C1}" srcOrd="0" destOrd="0" presId="urn:microsoft.com/office/officeart/2005/8/layout/hierarchy1"/>
    <dgm:cxn modelId="{9F9E66A1-44CE-4E70-985B-383BF6CC91B6}" type="presOf" srcId="{9D8EC4C5-237E-4C86-9DDE-ECACAB8454F4}" destId="{C7BE4223-D404-4EB8-8085-2F4CDE3E15DD}" srcOrd="0" destOrd="0" presId="urn:microsoft.com/office/officeart/2005/8/layout/hierarchy1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1FD41817-1ED6-4F06-BE04-A7A5BA24C1C8}" type="presOf" srcId="{E5EF0CCF-C63B-4219-B096-AA2CD41A3141}" destId="{BA8492D9-DB48-47E9-9E31-99D64D812EB2}" srcOrd="0" destOrd="0" presId="urn:microsoft.com/office/officeart/2005/8/layout/hierarchy1"/>
    <dgm:cxn modelId="{EE30FE56-5E2B-4267-A7BB-867D13E72901}" type="presOf" srcId="{663887BB-87F4-4A60-99B8-E59CCB2D15D4}" destId="{5814D9EE-E8DB-4445-8722-4CBD49F8A510}" srcOrd="0" destOrd="0" presId="urn:microsoft.com/office/officeart/2005/8/layout/hierarchy1"/>
    <dgm:cxn modelId="{4E3C9E5E-01BC-496F-A306-EB33551AAC5E}" type="presOf" srcId="{332F5896-AE90-4F7D-B591-747D75BD2C58}" destId="{04A25782-8879-4537-8926-2DA39404E2C7}" srcOrd="0" destOrd="0" presId="urn:microsoft.com/office/officeart/2005/8/layout/hierarchy1"/>
    <dgm:cxn modelId="{114F506C-9A81-4038-9D40-D69080CD8FD8}" type="presOf" srcId="{9C9BF0BA-F804-4164-9C4A-7FFC4AFB6CBC}" destId="{D3C41FD2-EECF-4A07-9F3C-7248665ADD75}" srcOrd="0" destOrd="0" presId="urn:microsoft.com/office/officeart/2005/8/layout/hierarchy1"/>
    <dgm:cxn modelId="{AF5BE06D-BF16-4209-BF58-E15D5AC09396}" type="presOf" srcId="{C9FCC2FA-1837-42A1-A862-752D78E6B0B1}" destId="{99B3B10B-0B05-4F84-ABB3-F3A0592794DD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3855FAF5-A7F1-4C31-81EE-4E419CC20C62}" type="presOf" srcId="{0FA47B87-46CB-4C22-8155-8806B60FDE70}" destId="{C56ED2A7-26B0-4B52-BBA2-AB7E0659812D}" srcOrd="0" destOrd="0" presId="urn:microsoft.com/office/officeart/2005/8/layout/hierarchy1"/>
    <dgm:cxn modelId="{8E851AA7-A34D-46EE-A29E-34D63D95A1BE}" type="presOf" srcId="{4B2B98F2-E794-4D64-B8D7-4554A16724B0}" destId="{7128D2F7-F175-4C53-81B6-B92F5A970043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DE7ACB17-C15C-4E95-A5AC-6D6CF27A916D}" type="presOf" srcId="{E4AD7F46-9826-4462-8E6F-98D89EAC0DDC}" destId="{8C19DFE9-1EC6-479C-8B1E-AE8E0EDA630D}" srcOrd="0" destOrd="0" presId="urn:microsoft.com/office/officeart/2005/8/layout/hierarchy1"/>
    <dgm:cxn modelId="{9BF2C371-F467-46A1-9E3C-145068809539}" type="presOf" srcId="{9D009A0F-42C9-4F5F-A6FA-4253799B9FAE}" destId="{05B3E223-1D71-46E2-ADA6-EBA730551602}" srcOrd="0" destOrd="0" presId="urn:microsoft.com/office/officeart/2005/8/layout/hierarchy1"/>
    <dgm:cxn modelId="{8C89D24C-EC2A-4128-97AC-397F94066866}" type="presOf" srcId="{0E66135C-B0CE-44F8-92CA-E1A8FE42284E}" destId="{64F8C9F9-DB80-4479-9CEA-CA880F91A40B}" srcOrd="0" destOrd="0" presId="urn:microsoft.com/office/officeart/2005/8/layout/hierarchy1"/>
    <dgm:cxn modelId="{472BB370-D623-47D2-B481-45CCDBE91E2F}" srcId="{9D8EC4C5-237E-4C86-9DDE-ECACAB8454F4}" destId="{BD7B1BF5-D0D9-4D57-8EC9-CF81577DB31B}" srcOrd="1" destOrd="0" parTransId="{46928F25-DBCE-417C-8118-64D9CEC84F14}" sibTransId="{BD64E399-5181-4B76-A304-F0F23F21E673}"/>
    <dgm:cxn modelId="{99B1EFA7-7BDB-47C3-8FC2-7F4E26ED80E1}" type="presOf" srcId="{B93D05B0-6E7E-477B-8FE9-87FFCE3FD8EA}" destId="{646635AD-3314-4181-859B-89A5FDBF08B3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D748D33E-07BA-42BC-A700-77653FE20E40}" type="presOf" srcId="{CEFB24C0-9AD8-4A12-A538-D08D89926F89}" destId="{3AD75D46-5C73-41A5-977A-207AD0A4B279}" srcOrd="0" destOrd="0" presId="urn:microsoft.com/office/officeart/2005/8/layout/hierarchy1"/>
    <dgm:cxn modelId="{5A72A42A-CEE4-4DB1-A989-0BCA827B6AF2}" type="presOf" srcId="{EDF3A82D-CEDC-435C-BB26-B4ED98C478EB}" destId="{FE2A192A-97E7-445E-BFE0-5CC003E52137}" srcOrd="0" destOrd="0" presId="urn:microsoft.com/office/officeart/2005/8/layout/hierarchy1"/>
    <dgm:cxn modelId="{844E57E4-4DA2-4F8F-A63D-47A151303237}" type="presOf" srcId="{B2BAC4B5-9D57-4A6A-802D-CEA9BA569123}" destId="{76533181-04C9-47B7-9E96-393CE1944CF9}" srcOrd="0" destOrd="0" presId="urn:microsoft.com/office/officeart/2005/8/layout/hierarchy1"/>
    <dgm:cxn modelId="{7CA0958D-2376-40B3-A6C2-04A933F75743}" type="presOf" srcId="{057CEF28-B99C-457C-9A9E-0F4C5167F391}" destId="{9D1D55AE-6B97-48CB-A1B9-847F723F9DE9}" srcOrd="0" destOrd="0" presId="urn:microsoft.com/office/officeart/2005/8/layout/hierarchy1"/>
    <dgm:cxn modelId="{0CAADFD1-7770-4E3B-80BF-F6B681FF80E3}" type="presOf" srcId="{568B9714-C1EA-4155-81B1-9772814E1485}" destId="{D5E0302F-FDB8-4390-8C54-BD907D4D80A6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EDA313E7-4207-41B7-8BFC-0D1A12CBCAEE}" type="presOf" srcId="{187AF399-5EAC-4229-BA63-2A0740407A43}" destId="{04E0110A-886E-4F1E-AB1F-407AFB16C64D}" srcOrd="0" destOrd="0" presId="urn:microsoft.com/office/officeart/2005/8/layout/hierarchy1"/>
    <dgm:cxn modelId="{B2B3A623-6BCD-42AE-8F24-FA65CED147A2}" type="presOf" srcId="{F57F969A-B77D-4E33-9AF2-759AF6DA3C60}" destId="{C8CAEADA-E51B-4A70-8629-08D3290A6DC8}" srcOrd="0" destOrd="0" presId="urn:microsoft.com/office/officeart/2005/8/layout/hierarchy1"/>
    <dgm:cxn modelId="{315BBE60-9B21-491C-9EAB-E93A304E460E}" type="presParOf" srcId="{829CFED7-CAE5-4142-B366-8D9A49420E39}" destId="{2076DD01-3690-42D3-B629-74948FD81FF4}" srcOrd="0" destOrd="0" presId="urn:microsoft.com/office/officeart/2005/8/layout/hierarchy1"/>
    <dgm:cxn modelId="{DA61AB43-494B-42DF-8C88-392AFE74DE48}" type="presParOf" srcId="{2076DD01-3690-42D3-B629-74948FD81FF4}" destId="{8FF105B0-9F46-451E-9D88-E69856753D29}" srcOrd="0" destOrd="0" presId="urn:microsoft.com/office/officeart/2005/8/layout/hierarchy1"/>
    <dgm:cxn modelId="{8F8043EA-E0DB-4E29-901C-F6789B866866}" type="presParOf" srcId="{8FF105B0-9F46-451E-9D88-E69856753D29}" destId="{9523F360-A9B6-469A-8A67-BAB3B508A531}" srcOrd="0" destOrd="0" presId="urn:microsoft.com/office/officeart/2005/8/layout/hierarchy1"/>
    <dgm:cxn modelId="{384188BC-5CE4-4B9D-A13B-1F372DDF0CD7}" type="presParOf" srcId="{8FF105B0-9F46-451E-9D88-E69856753D29}" destId="{C7BE4223-D404-4EB8-8085-2F4CDE3E15DD}" srcOrd="1" destOrd="0" presId="urn:microsoft.com/office/officeart/2005/8/layout/hierarchy1"/>
    <dgm:cxn modelId="{FB54B1AF-A853-467D-9F31-D21C3379A8E4}" type="presParOf" srcId="{2076DD01-3690-42D3-B629-74948FD81FF4}" destId="{ABB7EDE4-C5E5-4756-97C6-E7EB179642C8}" srcOrd="1" destOrd="0" presId="urn:microsoft.com/office/officeart/2005/8/layout/hierarchy1"/>
    <dgm:cxn modelId="{225577B6-7F15-4147-B724-13FA91D4A816}" type="presParOf" srcId="{ABB7EDE4-C5E5-4756-97C6-E7EB179642C8}" destId="{646635AD-3314-4181-859B-89A5FDBF08B3}" srcOrd="0" destOrd="0" presId="urn:microsoft.com/office/officeart/2005/8/layout/hierarchy1"/>
    <dgm:cxn modelId="{D92D8CE4-00D9-4B64-8738-EFA603BF4A7C}" type="presParOf" srcId="{ABB7EDE4-C5E5-4756-97C6-E7EB179642C8}" destId="{465A74A6-796E-48C4-ACCB-B8F81CB60E65}" srcOrd="1" destOrd="0" presId="urn:microsoft.com/office/officeart/2005/8/layout/hierarchy1"/>
    <dgm:cxn modelId="{82AEFAA8-85C9-4E54-A3D3-1B26E291C7FE}" type="presParOf" srcId="{465A74A6-796E-48C4-ACCB-B8F81CB60E65}" destId="{2584FB1C-3987-438B-A251-8040BCE06BF6}" srcOrd="0" destOrd="0" presId="urn:microsoft.com/office/officeart/2005/8/layout/hierarchy1"/>
    <dgm:cxn modelId="{80EAF354-E91F-4A04-8B48-8164005891DA}" type="presParOf" srcId="{2584FB1C-3987-438B-A251-8040BCE06BF6}" destId="{D9EB07BB-EEA3-4AE9-8E3D-6F439CF7CDBC}" srcOrd="0" destOrd="0" presId="urn:microsoft.com/office/officeart/2005/8/layout/hierarchy1"/>
    <dgm:cxn modelId="{1E1ABE6C-8DBB-43E6-8D1D-2B0BCA889C8F}" type="presParOf" srcId="{2584FB1C-3987-438B-A251-8040BCE06BF6}" destId="{C8CAEADA-E51B-4A70-8629-08D3290A6DC8}" srcOrd="1" destOrd="0" presId="urn:microsoft.com/office/officeart/2005/8/layout/hierarchy1"/>
    <dgm:cxn modelId="{074AF973-7167-426A-91F9-42CDA82A1842}" type="presParOf" srcId="{465A74A6-796E-48C4-ACCB-B8F81CB60E65}" destId="{76C36ACC-29BB-4471-A84E-BBEAEE95F7CC}" srcOrd="1" destOrd="0" presId="urn:microsoft.com/office/officeart/2005/8/layout/hierarchy1"/>
    <dgm:cxn modelId="{70D8C351-1016-46F6-B75F-734754D58A78}" type="presParOf" srcId="{76C36ACC-29BB-4471-A84E-BBEAEE95F7CC}" destId="{4522BE41-81A2-4A3D-B0B6-DF4167A8B6B4}" srcOrd="0" destOrd="0" presId="urn:microsoft.com/office/officeart/2005/8/layout/hierarchy1"/>
    <dgm:cxn modelId="{64D48C04-931D-4D2A-A403-BF339367F254}" type="presParOf" srcId="{76C36ACC-29BB-4471-A84E-BBEAEE95F7CC}" destId="{B410DF3F-3A26-4AE9-B6BC-CCD09E0B083F}" srcOrd="1" destOrd="0" presId="urn:microsoft.com/office/officeart/2005/8/layout/hierarchy1"/>
    <dgm:cxn modelId="{598E1350-AE2E-47E6-BD4B-FD552CD508FC}" type="presParOf" srcId="{B410DF3F-3A26-4AE9-B6BC-CCD09E0B083F}" destId="{0F4C2103-0B8B-425A-A124-909F1BCA26A0}" srcOrd="0" destOrd="0" presId="urn:microsoft.com/office/officeart/2005/8/layout/hierarchy1"/>
    <dgm:cxn modelId="{9E57ACD1-FB32-4F8F-96E3-B939C2BAB1C3}" type="presParOf" srcId="{0F4C2103-0B8B-425A-A124-909F1BCA26A0}" destId="{503E0E7B-0CEF-41E2-8B93-04DB522CF4BA}" srcOrd="0" destOrd="0" presId="urn:microsoft.com/office/officeart/2005/8/layout/hierarchy1"/>
    <dgm:cxn modelId="{AF9CA784-D683-40C4-92BF-222EB2F422D8}" type="presParOf" srcId="{0F4C2103-0B8B-425A-A124-909F1BCA26A0}" destId="{05B3E223-1D71-46E2-ADA6-EBA730551602}" srcOrd="1" destOrd="0" presId="urn:microsoft.com/office/officeart/2005/8/layout/hierarchy1"/>
    <dgm:cxn modelId="{63EFC641-2189-4E22-955C-20489A098CF2}" type="presParOf" srcId="{B410DF3F-3A26-4AE9-B6BC-CCD09E0B083F}" destId="{B8424F9A-A19B-4461-8919-244AAD802193}" srcOrd="1" destOrd="0" presId="urn:microsoft.com/office/officeart/2005/8/layout/hierarchy1"/>
    <dgm:cxn modelId="{6E590267-2267-4BB5-AAD1-78D2661B3844}" type="presParOf" srcId="{B8424F9A-A19B-4461-8919-244AAD802193}" destId="{D3C41FD2-EECF-4A07-9F3C-7248665ADD75}" srcOrd="0" destOrd="0" presId="urn:microsoft.com/office/officeart/2005/8/layout/hierarchy1"/>
    <dgm:cxn modelId="{C3CBA67F-7E67-4387-8F4E-7D5E488DAF08}" type="presParOf" srcId="{B8424F9A-A19B-4461-8919-244AAD802193}" destId="{0546AA23-EF8E-411F-A182-4EEB2B3FDCE7}" srcOrd="1" destOrd="0" presId="urn:microsoft.com/office/officeart/2005/8/layout/hierarchy1"/>
    <dgm:cxn modelId="{896FFDC3-993A-475B-8B25-39F02B4ECD2A}" type="presParOf" srcId="{0546AA23-EF8E-411F-A182-4EEB2B3FDCE7}" destId="{83A115C6-227D-4AD5-8238-9D0AC6C0536E}" srcOrd="0" destOrd="0" presId="urn:microsoft.com/office/officeart/2005/8/layout/hierarchy1"/>
    <dgm:cxn modelId="{94B2C26D-0816-4307-AAA9-FF1E2C3D9D46}" type="presParOf" srcId="{83A115C6-227D-4AD5-8238-9D0AC6C0536E}" destId="{E1A11F24-2A0F-4F0C-A5A3-F7014008711B}" srcOrd="0" destOrd="0" presId="urn:microsoft.com/office/officeart/2005/8/layout/hierarchy1"/>
    <dgm:cxn modelId="{1F891AE6-7CD5-48FA-9352-9786CF2FC2E9}" type="presParOf" srcId="{83A115C6-227D-4AD5-8238-9D0AC6C0536E}" destId="{38CF459F-8375-4922-8E93-C6D6DD8869F8}" srcOrd="1" destOrd="0" presId="urn:microsoft.com/office/officeart/2005/8/layout/hierarchy1"/>
    <dgm:cxn modelId="{C3AC219E-195E-4E74-9E0B-75CDA464B3BB}" type="presParOf" srcId="{0546AA23-EF8E-411F-A182-4EEB2B3FDCE7}" destId="{E3AEABF1-8ED3-4EE9-A1C5-14FA1F6DE85F}" srcOrd="1" destOrd="0" presId="urn:microsoft.com/office/officeart/2005/8/layout/hierarchy1"/>
    <dgm:cxn modelId="{C72900DA-2736-44EF-8CF1-FD6BBDBF489C}" type="presParOf" srcId="{E3AEABF1-8ED3-4EE9-A1C5-14FA1F6DE85F}" destId="{ABF42290-2FCE-4DDD-B2D6-9BC80FF24C4C}" srcOrd="0" destOrd="0" presId="urn:microsoft.com/office/officeart/2005/8/layout/hierarchy1"/>
    <dgm:cxn modelId="{3D3791FF-D631-4B86-AA74-FA95A6B83628}" type="presParOf" srcId="{E3AEABF1-8ED3-4EE9-A1C5-14FA1F6DE85F}" destId="{DFBD5879-1720-4932-9D0E-55144ECC9758}" srcOrd="1" destOrd="0" presId="urn:microsoft.com/office/officeart/2005/8/layout/hierarchy1"/>
    <dgm:cxn modelId="{464F6449-C91E-4BD5-B8EE-97A22B96A845}" type="presParOf" srcId="{DFBD5879-1720-4932-9D0E-55144ECC9758}" destId="{27B736C6-1ECF-451C-97B8-F153CF13EB5D}" srcOrd="0" destOrd="0" presId="urn:microsoft.com/office/officeart/2005/8/layout/hierarchy1"/>
    <dgm:cxn modelId="{EBCC0D71-CDAC-46C1-8C67-2DE53DC44085}" type="presParOf" srcId="{27B736C6-1ECF-451C-97B8-F153CF13EB5D}" destId="{32998DB1-D38B-4A27-8C5D-6B374E06360F}" srcOrd="0" destOrd="0" presId="urn:microsoft.com/office/officeart/2005/8/layout/hierarchy1"/>
    <dgm:cxn modelId="{672FB535-EE93-4CC2-9C0B-793EF0178197}" type="presParOf" srcId="{27B736C6-1ECF-451C-97B8-F153CF13EB5D}" destId="{76533181-04C9-47B7-9E96-393CE1944CF9}" srcOrd="1" destOrd="0" presId="urn:microsoft.com/office/officeart/2005/8/layout/hierarchy1"/>
    <dgm:cxn modelId="{263E10AF-4DE1-43FC-9322-6DB068AF1CEC}" type="presParOf" srcId="{DFBD5879-1720-4932-9D0E-55144ECC9758}" destId="{52FDE3BE-2BD0-4887-A099-9D382E421E55}" srcOrd="1" destOrd="0" presId="urn:microsoft.com/office/officeart/2005/8/layout/hierarchy1"/>
    <dgm:cxn modelId="{72FC2402-EED8-425A-9BD1-CFC5C82639BD}" type="presParOf" srcId="{E3AEABF1-8ED3-4EE9-A1C5-14FA1F6DE85F}" destId="{0ADBED4D-B254-4CCC-9DED-AE90319A8447}" srcOrd="2" destOrd="0" presId="urn:microsoft.com/office/officeart/2005/8/layout/hierarchy1"/>
    <dgm:cxn modelId="{232A682D-1257-488B-90B9-F6591FDF1AE3}" type="presParOf" srcId="{E3AEABF1-8ED3-4EE9-A1C5-14FA1F6DE85F}" destId="{4D39ECF9-1EDD-47D2-9B6F-941A5C711B57}" srcOrd="3" destOrd="0" presId="urn:microsoft.com/office/officeart/2005/8/layout/hierarchy1"/>
    <dgm:cxn modelId="{13E649AB-0B11-4D91-BE98-BB7517312699}" type="presParOf" srcId="{4D39ECF9-1EDD-47D2-9B6F-941A5C711B57}" destId="{A08A3369-DD10-4EB0-8BB1-ECDAA8ABEC69}" srcOrd="0" destOrd="0" presId="urn:microsoft.com/office/officeart/2005/8/layout/hierarchy1"/>
    <dgm:cxn modelId="{52298DDE-5F10-4774-AA24-C21EA71B4CB1}" type="presParOf" srcId="{A08A3369-DD10-4EB0-8BB1-ECDAA8ABEC69}" destId="{3AE31570-FC40-4E3B-BA7C-E6EABFB2CA68}" srcOrd="0" destOrd="0" presId="urn:microsoft.com/office/officeart/2005/8/layout/hierarchy1"/>
    <dgm:cxn modelId="{C945C443-5F92-4CA6-AA07-DC9BC9FE35D0}" type="presParOf" srcId="{A08A3369-DD10-4EB0-8BB1-ECDAA8ABEC69}" destId="{22C75FB0-CE70-4753-BEA4-985490398191}" srcOrd="1" destOrd="0" presId="urn:microsoft.com/office/officeart/2005/8/layout/hierarchy1"/>
    <dgm:cxn modelId="{3E8D6936-485D-4BB0-BFA3-66A6A03B4D95}" type="presParOf" srcId="{4D39ECF9-1EDD-47D2-9B6F-941A5C711B57}" destId="{15E0DB76-04D8-4067-AB33-97624C3E3C15}" srcOrd="1" destOrd="0" presId="urn:microsoft.com/office/officeart/2005/8/layout/hierarchy1"/>
    <dgm:cxn modelId="{1BC634CD-8AE4-4931-AE0B-46C2BF0E2D1F}" type="presParOf" srcId="{B8424F9A-A19B-4461-8919-244AAD802193}" destId="{5EA140D3-541D-46F1-B2AD-680F8020CCA7}" srcOrd="2" destOrd="0" presId="urn:microsoft.com/office/officeart/2005/8/layout/hierarchy1"/>
    <dgm:cxn modelId="{1A1EFEAE-9608-4A1F-89BA-2D0C1049154C}" type="presParOf" srcId="{B8424F9A-A19B-4461-8919-244AAD802193}" destId="{E30D29B1-699C-4BD3-8F1A-FD56C4B78930}" srcOrd="3" destOrd="0" presId="urn:microsoft.com/office/officeart/2005/8/layout/hierarchy1"/>
    <dgm:cxn modelId="{1AEC9932-EE39-4846-A551-6F133FB39C1C}" type="presParOf" srcId="{E30D29B1-699C-4BD3-8F1A-FD56C4B78930}" destId="{DF7ECC0C-F530-41F4-9000-A30F3F1A2FC3}" srcOrd="0" destOrd="0" presId="urn:microsoft.com/office/officeart/2005/8/layout/hierarchy1"/>
    <dgm:cxn modelId="{564D04E0-306C-4F72-A146-E22D1C09FCB1}" type="presParOf" srcId="{DF7ECC0C-F530-41F4-9000-A30F3F1A2FC3}" destId="{6A6579E6-C562-4FC6-8642-92F9D5E24F93}" srcOrd="0" destOrd="0" presId="urn:microsoft.com/office/officeart/2005/8/layout/hierarchy1"/>
    <dgm:cxn modelId="{B332D2F4-EE5E-48DD-B835-96204DF40707}" type="presParOf" srcId="{DF7ECC0C-F530-41F4-9000-A30F3F1A2FC3}" destId="{7128D2F7-F175-4C53-81B6-B92F5A970043}" srcOrd="1" destOrd="0" presId="urn:microsoft.com/office/officeart/2005/8/layout/hierarchy1"/>
    <dgm:cxn modelId="{DAB4A148-5829-44FB-85DC-4C2380D35896}" type="presParOf" srcId="{E30D29B1-699C-4BD3-8F1A-FD56C4B78930}" destId="{3C7FDD2C-44FF-45C5-B45E-4C8BCFCBA152}" srcOrd="1" destOrd="0" presId="urn:microsoft.com/office/officeart/2005/8/layout/hierarchy1"/>
    <dgm:cxn modelId="{F85B9075-76F8-4EC6-A60B-7862CD1A9A47}" type="presParOf" srcId="{3C7FDD2C-44FF-45C5-B45E-4C8BCFCBA152}" destId="{373076D2-05CC-4ABE-A220-C0FC8B65AD57}" srcOrd="0" destOrd="0" presId="urn:microsoft.com/office/officeart/2005/8/layout/hierarchy1"/>
    <dgm:cxn modelId="{3F572B15-5DBA-4464-B709-1D708E4DE91A}" type="presParOf" srcId="{3C7FDD2C-44FF-45C5-B45E-4C8BCFCBA152}" destId="{549BC87C-402E-43D7-96D3-B2B69A9C0CA0}" srcOrd="1" destOrd="0" presId="urn:microsoft.com/office/officeart/2005/8/layout/hierarchy1"/>
    <dgm:cxn modelId="{081A82EF-293C-4445-A069-6B62C4B7C91D}" type="presParOf" srcId="{549BC87C-402E-43D7-96D3-B2B69A9C0CA0}" destId="{1BF74E85-7C31-461B-894B-8886FDAE713C}" srcOrd="0" destOrd="0" presId="urn:microsoft.com/office/officeart/2005/8/layout/hierarchy1"/>
    <dgm:cxn modelId="{5A35DA91-85AF-4FA1-BFF7-80030E16320B}" type="presParOf" srcId="{1BF74E85-7C31-461B-894B-8886FDAE713C}" destId="{11487B9F-A5EF-428C-B65C-DB9F79B7B0DE}" srcOrd="0" destOrd="0" presId="urn:microsoft.com/office/officeart/2005/8/layout/hierarchy1"/>
    <dgm:cxn modelId="{401B538A-BB1B-45C1-93CA-48DE15EA6D06}" type="presParOf" srcId="{1BF74E85-7C31-461B-894B-8886FDAE713C}" destId="{224BEDDA-30AA-4F36-9E5A-9113741AA2EA}" srcOrd="1" destOrd="0" presId="urn:microsoft.com/office/officeart/2005/8/layout/hierarchy1"/>
    <dgm:cxn modelId="{E9C5C94E-AD2C-421B-9C25-DC5EDDDE8899}" type="presParOf" srcId="{549BC87C-402E-43D7-96D3-B2B69A9C0CA0}" destId="{4648403C-EA1C-45F3-B254-45E707FA5C0C}" srcOrd="1" destOrd="0" presId="urn:microsoft.com/office/officeart/2005/8/layout/hierarchy1"/>
    <dgm:cxn modelId="{71574209-FAE0-4859-BD6D-129D57F55DEE}" type="presParOf" srcId="{3C7FDD2C-44FF-45C5-B45E-4C8BCFCBA152}" destId="{EE8E736A-6018-40DD-A532-086DF2940C64}" srcOrd="2" destOrd="0" presId="urn:microsoft.com/office/officeart/2005/8/layout/hierarchy1"/>
    <dgm:cxn modelId="{B7E6BA16-5235-461C-A506-CC30B06DD95B}" type="presParOf" srcId="{3C7FDD2C-44FF-45C5-B45E-4C8BCFCBA152}" destId="{D9704074-04A6-4DF3-80FD-C790AB41EF64}" srcOrd="3" destOrd="0" presId="urn:microsoft.com/office/officeart/2005/8/layout/hierarchy1"/>
    <dgm:cxn modelId="{3D1AED40-7D06-4872-AE7A-23B2FF2C39B7}" type="presParOf" srcId="{D9704074-04A6-4DF3-80FD-C790AB41EF64}" destId="{DF16F829-9AC7-4454-B679-82BBF94810FE}" srcOrd="0" destOrd="0" presId="urn:microsoft.com/office/officeart/2005/8/layout/hierarchy1"/>
    <dgm:cxn modelId="{8928B43F-857A-481B-9A1B-37CF26F962CE}" type="presParOf" srcId="{DF16F829-9AC7-4454-B679-82BBF94810FE}" destId="{014128AB-132F-4A95-BDAD-7A44208E117D}" srcOrd="0" destOrd="0" presId="urn:microsoft.com/office/officeart/2005/8/layout/hierarchy1"/>
    <dgm:cxn modelId="{59BC17DB-A894-485F-A658-8A347F28ED81}" type="presParOf" srcId="{DF16F829-9AC7-4454-B679-82BBF94810FE}" destId="{FB754EEC-0F60-4A9E-829E-AE269A45A47F}" srcOrd="1" destOrd="0" presId="urn:microsoft.com/office/officeart/2005/8/layout/hierarchy1"/>
    <dgm:cxn modelId="{0D18D9F2-0CA1-4EA9-90BF-3C951384BFED}" type="presParOf" srcId="{D9704074-04A6-4DF3-80FD-C790AB41EF64}" destId="{113AFF0C-6475-4A73-993D-48B08B06A746}" srcOrd="1" destOrd="0" presId="urn:microsoft.com/office/officeart/2005/8/layout/hierarchy1"/>
    <dgm:cxn modelId="{F1EAD69F-7B39-4A4D-AF4C-9AC1EFAD0CB4}" type="presParOf" srcId="{76C36ACC-29BB-4471-A84E-BBEAEE95F7CC}" destId="{3AD75D46-5C73-41A5-977A-207AD0A4B279}" srcOrd="2" destOrd="0" presId="urn:microsoft.com/office/officeart/2005/8/layout/hierarchy1"/>
    <dgm:cxn modelId="{1F6DF920-E660-4736-9BE4-344D27828966}" type="presParOf" srcId="{76C36ACC-29BB-4471-A84E-BBEAEE95F7CC}" destId="{B3577E9F-66F3-439D-BC86-F42817D559D7}" srcOrd="3" destOrd="0" presId="urn:microsoft.com/office/officeart/2005/8/layout/hierarchy1"/>
    <dgm:cxn modelId="{7CB24F45-C89C-49DA-9966-33E59FCC1B0E}" type="presParOf" srcId="{B3577E9F-66F3-439D-BC86-F42817D559D7}" destId="{AF20170B-5670-46F4-B4E2-55A200EE4F3C}" srcOrd="0" destOrd="0" presId="urn:microsoft.com/office/officeart/2005/8/layout/hierarchy1"/>
    <dgm:cxn modelId="{39C69768-22A5-4231-951C-65F9B3809E95}" type="presParOf" srcId="{AF20170B-5670-46F4-B4E2-55A200EE4F3C}" destId="{49A8FE86-1FAB-49B6-9DB3-32729172D8E7}" srcOrd="0" destOrd="0" presId="urn:microsoft.com/office/officeart/2005/8/layout/hierarchy1"/>
    <dgm:cxn modelId="{6557C05F-77B8-425C-B096-06A2C571BCAA}" type="presParOf" srcId="{AF20170B-5670-46F4-B4E2-55A200EE4F3C}" destId="{40F00E47-2249-4452-AF28-4A5E57B396EA}" srcOrd="1" destOrd="0" presId="urn:microsoft.com/office/officeart/2005/8/layout/hierarchy1"/>
    <dgm:cxn modelId="{1C0232F9-B023-42B4-A55A-BF3721957BFC}" type="presParOf" srcId="{B3577E9F-66F3-439D-BC86-F42817D559D7}" destId="{2B6A0B5C-C265-4A25-953D-1557D273260E}" srcOrd="1" destOrd="0" presId="urn:microsoft.com/office/officeart/2005/8/layout/hierarchy1"/>
    <dgm:cxn modelId="{FCA9D8BE-F1BB-4806-98D7-1ECBA539A648}" type="presParOf" srcId="{2B6A0B5C-C265-4A25-953D-1557D273260E}" destId="{9D1D55AE-6B97-48CB-A1B9-847F723F9DE9}" srcOrd="0" destOrd="0" presId="urn:microsoft.com/office/officeart/2005/8/layout/hierarchy1"/>
    <dgm:cxn modelId="{F06DF332-955B-4261-8253-7100CB13D601}" type="presParOf" srcId="{2B6A0B5C-C265-4A25-953D-1557D273260E}" destId="{5416A2D3-7BFB-4A5C-A980-3399FCED0481}" srcOrd="1" destOrd="0" presId="urn:microsoft.com/office/officeart/2005/8/layout/hierarchy1"/>
    <dgm:cxn modelId="{EF83250B-1242-47BE-ABC6-A4BC771EEA37}" type="presParOf" srcId="{5416A2D3-7BFB-4A5C-A980-3399FCED0481}" destId="{2DE2BE3A-E165-486D-844E-35D7C48ADA3A}" srcOrd="0" destOrd="0" presId="urn:microsoft.com/office/officeart/2005/8/layout/hierarchy1"/>
    <dgm:cxn modelId="{FDBE9BDD-BBE3-4E6E-AB3A-9028AF3B4429}" type="presParOf" srcId="{2DE2BE3A-E165-486D-844E-35D7C48ADA3A}" destId="{35E414A3-1CB8-4EF8-BB4C-ABC734F641EE}" srcOrd="0" destOrd="0" presId="urn:microsoft.com/office/officeart/2005/8/layout/hierarchy1"/>
    <dgm:cxn modelId="{016AC44A-10B9-40FB-8471-05A66C2FBC10}" type="presParOf" srcId="{2DE2BE3A-E165-486D-844E-35D7C48ADA3A}" destId="{BC53181B-3AB1-405B-817E-B51F58F320B4}" srcOrd="1" destOrd="0" presId="urn:microsoft.com/office/officeart/2005/8/layout/hierarchy1"/>
    <dgm:cxn modelId="{3FACA139-704F-49A0-A996-C2580611F5C0}" type="presParOf" srcId="{5416A2D3-7BFB-4A5C-A980-3399FCED0481}" destId="{79530844-0B54-4624-A43B-8A7C311C3DF5}" srcOrd="1" destOrd="0" presId="urn:microsoft.com/office/officeart/2005/8/layout/hierarchy1"/>
    <dgm:cxn modelId="{B97CBC15-BE5A-422A-B63B-C04C77A9740E}" type="presParOf" srcId="{79530844-0B54-4624-A43B-8A7C311C3DF5}" destId="{D5E0302F-FDB8-4390-8C54-BD907D4D80A6}" srcOrd="0" destOrd="0" presId="urn:microsoft.com/office/officeart/2005/8/layout/hierarchy1"/>
    <dgm:cxn modelId="{0EE4B9FB-ED2E-4239-ABEC-0843C31D450C}" type="presParOf" srcId="{79530844-0B54-4624-A43B-8A7C311C3DF5}" destId="{74CD126F-916B-4467-A46F-9CBF4CF9F10A}" srcOrd="1" destOrd="0" presId="urn:microsoft.com/office/officeart/2005/8/layout/hierarchy1"/>
    <dgm:cxn modelId="{5A32C1DC-C8E2-4B61-873B-7AB72F01CDEA}" type="presParOf" srcId="{74CD126F-916B-4467-A46F-9CBF4CF9F10A}" destId="{2CBF913D-89D2-490F-901C-128A920510A8}" srcOrd="0" destOrd="0" presId="urn:microsoft.com/office/officeart/2005/8/layout/hierarchy1"/>
    <dgm:cxn modelId="{3EDD3881-4AD0-45E0-A401-7D2F19B91F1B}" type="presParOf" srcId="{2CBF913D-89D2-490F-901C-128A920510A8}" destId="{56AE7907-EC06-4497-8359-C86ED206F41B}" srcOrd="0" destOrd="0" presId="urn:microsoft.com/office/officeart/2005/8/layout/hierarchy1"/>
    <dgm:cxn modelId="{FFF82CD6-0738-4D32-8FC1-BADED8A729A4}" type="presParOf" srcId="{2CBF913D-89D2-490F-901C-128A920510A8}" destId="{FE2A192A-97E7-445E-BFE0-5CC003E52137}" srcOrd="1" destOrd="0" presId="urn:microsoft.com/office/officeart/2005/8/layout/hierarchy1"/>
    <dgm:cxn modelId="{0392BFFC-5FA3-4F3E-A140-CD3685FE1D4E}" type="presParOf" srcId="{74CD126F-916B-4467-A46F-9CBF4CF9F10A}" destId="{B1ED7AB2-6E75-4943-9D07-3EA5BD76ABB5}" srcOrd="1" destOrd="0" presId="urn:microsoft.com/office/officeart/2005/8/layout/hierarchy1"/>
    <dgm:cxn modelId="{286359AB-CF18-49C1-B169-871357CF3445}" type="presParOf" srcId="{79530844-0B54-4624-A43B-8A7C311C3DF5}" destId="{00AECC75-E3AF-48D8-A922-486F0C930B08}" srcOrd="2" destOrd="0" presId="urn:microsoft.com/office/officeart/2005/8/layout/hierarchy1"/>
    <dgm:cxn modelId="{D8714DF3-44FC-4305-95CC-CE30F7F52088}" type="presParOf" srcId="{79530844-0B54-4624-A43B-8A7C311C3DF5}" destId="{835F9D7F-0827-4835-A0B6-53AA5BA2109A}" srcOrd="3" destOrd="0" presId="urn:microsoft.com/office/officeart/2005/8/layout/hierarchy1"/>
    <dgm:cxn modelId="{50E2BD6D-6F40-48DC-A391-EC647253520A}" type="presParOf" srcId="{835F9D7F-0827-4835-A0B6-53AA5BA2109A}" destId="{726766CA-DB8B-4B52-8949-58B8DCA42D30}" srcOrd="0" destOrd="0" presId="urn:microsoft.com/office/officeart/2005/8/layout/hierarchy1"/>
    <dgm:cxn modelId="{48C28C92-3097-49F0-97E3-1B88BF6C3B1A}" type="presParOf" srcId="{726766CA-DB8B-4B52-8949-58B8DCA42D30}" destId="{0749AA9A-A7FB-48C7-AD62-50BE3F3E8FF1}" srcOrd="0" destOrd="0" presId="urn:microsoft.com/office/officeart/2005/8/layout/hierarchy1"/>
    <dgm:cxn modelId="{59F08457-7FC3-417D-AAD0-45F580837F08}" type="presParOf" srcId="{726766CA-DB8B-4B52-8949-58B8DCA42D30}" destId="{8C19DFE9-1EC6-479C-8B1E-AE8E0EDA630D}" srcOrd="1" destOrd="0" presId="urn:microsoft.com/office/officeart/2005/8/layout/hierarchy1"/>
    <dgm:cxn modelId="{358110E0-733D-4B70-BBA3-91AD7A99FEDB}" type="presParOf" srcId="{835F9D7F-0827-4835-A0B6-53AA5BA2109A}" destId="{6A20BD1B-2172-47B9-B4C1-988296E2B96D}" srcOrd="1" destOrd="0" presId="urn:microsoft.com/office/officeart/2005/8/layout/hierarchy1"/>
    <dgm:cxn modelId="{72C40D77-413F-4B04-AC10-512F82F1EF91}" type="presParOf" srcId="{2B6A0B5C-C265-4A25-953D-1557D273260E}" destId="{64F8C9F9-DB80-4479-9CEA-CA880F91A40B}" srcOrd="2" destOrd="0" presId="urn:microsoft.com/office/officeart/2005/8/layout/hierarchy1"/>
    <dgm:cxn modelId="{15CDE51F-426E-4D9A-A914-04481EE55E76}" type="presParOf" srcId="{2B6A0B5C-C265-4A25-953D-1557D273260E}" destId="{9E58489E-6A09-4895-A805-23899970172E}" srcOrd="3" destOrd="0" presId="urn:microsoft.com/office/officeart/2005/8/layout/hierarchy1"/>
    <dgm:cxn modelId="{9338F9A6-76DA-4FFB-A76E-8DC743D3DFE9}" type="presParOf" srcId="{9E58489E-6A09-4895-A805-23899970172E}" destId="{A92F40D4-EFB8-4E79-ADDD-24A860CCDF0D}" srcOrd="0" destOrd="0" presId="urn:microsoft.com/office/officeart/2005/8/layout/hierarchy1"/>
    <dgm:cxn modelId="{412BA78E-E856-4EAE-A949-A7FE8902202E}" type="presParOf" srcId="{A92F40D4-EFB8-4E79-ADDD-24A860CCDF0D}" destId="{33029843-67CC-46C9-ABE5-D54DA92F4319}" srcOrd="0" destOrd="0" presId="urn:microsoft.com/office/officeart/2005/8/layout/hierarchy1"/>
    <dgm:cxn modelId="{E2AE626C-620E-4D50-AE97-75C31673EA0E}" type="presParOf" srcId="{A92F40D4-EFB8-4E79-ADDD-24A860CCDF0D}" destId="{BA8492D9-DB48-47E9-9E31-99D64D812EB2}" srcOrd="1" destOrd="0" presId="urn:microsoft.com/office/officeart/2005/8/layout/hierarchy1"/>
    <dgm:cxn modelId="{07BCFFA9-0E18-45AF-9070-108124925147}" type="presParOf" srcId="{9E58489E-6A09-4895-A805-23899970172E}" destId="{DDE00DD9-EACF-4CEF-9893-E8EF79817FD5}" srcOrd="1" destOrd="0" presId="urn:microsoft.com/office/officeart/2005/8/layout/hierarchy1"/>
    <dgm:cxn modelId="{9C5D49A9-77E4-4D56-817E-764196743B85}" type="presParOf" srcId="{DDE00DD9-EACF-4CEF-9893-E8EF79817FD5}" destId="{99B3B10B-0B05-4F84-ABB3-F3A0592794DD}" srcOrd="0" destOrd="0" presId="urn:microsoft.com/office/officeart/2005/8/layout/hierarchy1"/>
    <dgm:cxn modelId="{48A9FCFA-733D-4FB6-A21C-7D77AF6BC02F}" type="presParOf" srcId="{DDE00DD9-EACF-4CEF-9893-E8EF79817FD5}" destId="{27CD394E-5944-4FD3-82F3-4B21606B4E0A}" srcOrd="1" destOrd="0" presId="urn:microsoft.com/office/officeart/2005/8/layout/hierarchy1"/>
    <dgm:cxn modelId="{EA6D7AEF-1F3E-4D91-AE54-CB20053415C8}" type="presParOf" srcId="{27CD394E-5944-4FD3-82F3-4B21606B4E0A}" destId="{BC4EBCAB-9527-41C2-B49A-AA399D90E0E5}" srcOrd="0" destOrd="0" presId="urn:microsoft.com/office/officeart/2005/8/layout/hierarchy1"/>
    <dgm:cxn modelId="{FC7525F9-95F1-4BD7-A06B-78D16F8112E6}" type="presParOf" srcId="{BC4EBCAB-9527-41C2-B49A-AA399D90E0E5}" destId="{6157BF5A-6DCA-435A-B8B2-1C8143D9B7E6}" srcOrd="0" destOrd="0" presId="urn:microsoft.com/office/officeart/2005/8/layout/hierarchy1"/>
    <dgm:cxn modelId="{CFBFB818-50FA-431D-A768-8F72B73A8721}" type="presParOf" srcId="{BC4EBCAB-9527-41C2-B49A-AA399D90E0E5}" destId="{95CF2F88-AC42-42DF-9CDA-5671AB8680F8}" srcOrd="1" destOrd="0" presId="urn:microsoft.com/office/officeart/2005/8/layout/hierarchy1"/>
    <dgm:cxn modelId="{6117D02D-7F14-4444-87BB-D95AA33CF1AB}" type="presParOf" srcId="{27CD394E-5944-4FD3-82F3-4B21606B4E0A}" destId="{0C69A986-1E8D-4748-A189-DFB237220148}" srcOrd="1" destOrd="0" presId="urn:microsoft.com/office/officeart/2005/8/layout/hierarchy1"/>
    <dgm:cxn modelId="{4465590B-4EEC-4A11-A4FC-5566424C8763}" type="presParOf" srcId="{DDE00DD9-EACF-4CEF-9893-E8EF79817FD5}" destId="{04A25782-8879-4537-8926-2DA39404E2C7}" srcOrd="2" destOrd="0" presId="urn:microsoft.com/office/officeart/2005/8/layout/hierarchy1"/>
    <dgm:cxn modelId="{FEFB88CB-CD2D-4C20-A367-58BF71968207}" type="presParOf" srcId="{DDE00DD9-EACF-4CEF-9893-E8EF79817FD5}" destId="{41534E14-0DFE-4B49-AE2B-3089DDE85C88}" srcOrd="3" destOrd="0" presId="urn:microsoft.com/office/officeart/2005/8/layout/hierarchy1"/>
    <dgm:cxn modelId="{67B431F6-0537-444F-8273-FFA367B6A180}" type="presParOf" srcId="{41534E14-0DFE-4B49-AE2B-3089DDE85C88}" destId="{D9C0C726-9BD8-4511-A29F-3619670C7F78}" srcOrd="0" destOrd="0" presId="urn:microsoft.com/office/officeart/2005/8/layout/hierarchy1"/>
    <dgm:cxn modelId="{D06BF6C6-57F6-4554-BC2A-6A54E9721825}" type="presParOf" srcId="{D9C0C726-9BD8-4511-A29F-3619670C7F78}" destId="{F774AE7B-7751-4F5B-8E36-A025ABD5E2FC}" srcOrd="0" destOrd="0" presId="urn:microsoft.com/office/officeart/2005/8/layout/hierarchy1"/>
    <dgm:cxn modelId="{9F3AC347-6E43-4E04-B7FE-611180733AAF}" type="presParOf" srcId="{D9C0C726-9BD8-4511-A29F-3619670C7F78}" destId="{C2E4532F-F20A-40E1-B3EE-A8972CF4400D}" srcOrd="1" destOrd="0" presId="urn:microsoft.com/office/officeart/2005/8/layout/hierarchy1"/>
    <dgm:cxn modelId="{2A411FDB-802C-42A2-9427-2B93DB5CC57E}" type="presParOf" srcId="{41534E14-0DFE-4B49-AE2B-3089DDE85C88}" destId="{91492403-02BC-4FA6-A3F5-97F75DC93192}" srcOrd="1" destOrd="0" presId="urn:microsoft.com/office/officeart/2005/8/layout/hierarchy1"/>
    <dgm:cxn modelId="{106C7D26-1686-4E66-B4D5-F666B47A36B1}" type="presParOf" srcId="{ABB7EDE4-C5E5-4756-97C6-E7EB179642C8}" destId="{DCED1744-E44B-47A1-8BE5-1EDCDA2A6D4B}" srcOrd="2" destOrd="0" presId="urn:microsoft.com/office/officeart/2005/8/layout/hierarchy1"/>
    <dgm:cxn modelId="{1464CC43-2DAE-48B3-9661-9CB2BA9E122F}" type="presParOf" srcId="{ABB7EDE4-C5E5-4756-97C6-E7EB179642C8}" destId="{747180F2-FD2E-40BA-A1A1-9C47D50CF107}" srcOrd="3" destOrd="0" presId="urn:microsoft.com/office/officeart/2005/8/layout/hierarchy1"/>
    <dgm:cxn modelId="{C687CD25-FB7F-4D00-AE8C-36B1DFB6288F}" type="presParOf" srcId="{747180F2-FD2E-40BA-A1A1-9C47D50CF107}" destId="{596F9ECD-6B81-4401-9F6D-B65288C989D0}" srcOrd="0" destOrd="0" presId="urn:microsoft.com/office/officeart/2005/8/layout/hierarchy1"/>
    <dgm:cxn modelId="{F569589C-1059-4AF8-A3BE-52E26BBF6A5E}" type="presParOf" srcId="{596F9ECD-6B81-4401-9F6D-B65288C989D0}" destId="{61394825-3227-40AF-9A2C-AC9A49DDAB62}" srcOrd="0" destOrd="0" presId="urn:microsoft.com/office/officeart/2005/8/layout/hierarchy1"/>
    <dgm:cxn modelId="{20E8CE4C-9EE1-450B-AED8-6E933AD0720D}" type="presParOf" srcId="{596F9ECD-6B81-4401-9F6D-B65288C989D0}" destId="{6FA7BF26-D8AD-4E60-8125-BC4E8188E6C1}" srcOrd="1" destOrd="0" presId="urn:microsoft.com/office/officeart/2005/8/layout/hierarchy1"/>
    <dgm:cxn modelId="{29C2B54F-E502-464E-A543-F9426B77B317}" type="presParOf" srcId="{747180F2-FD2E-40BA-A1A1-9C47D50CF107}" destId="{10750F03-62FF-4B23-85B8-93D43433DFE9}" srcOrd="1" destOrd="0" presId="urn:microsoft.com/office/officeart/2005/8/layout/hierarchy1"/>
    <dgm:cxn modelId="{98FE9507-25D4-4044-B398-CC7958DFFFE5}" type="presParOf" srcId="{10750F03-62FF-4B23-85B8-93D43433DFE9}" destId="{5814D9EE-E8DB-4445-8722-4CBD49F8A510}" srcOrd="0" destOrd="0" presId="urn:microsoft.com/office/officeart/2005/8/layout/hierarchy1"/>
    <dgm:cxn modelId="{88FE7C7D-1947-4399-9682-58608EA5EDD5}" type="presParOf" srcId="{10750F03-62FF-4B23-85B8-93D43433DFE9}" destId="{7C78586C-1652-4527-8E36-97EB097A1AE6}" srcOrd="1" destOrd="0" presId="urn:microsoft.com/office/officeart/2005/8/layout/hierarchy1"/>
    <dgm:cxn modelId="{71B2E98D-56EB-4B96-9F81-0120891B9758}" type="presParOf" srcId="{7C78586C-1652-4527-8E36-97EB097A1AE6}" destId="{5D33EA67-706A-4DAB-8C50-678E01DFB9C5}" srcOrd="0" destOrd="0" presId="urn:microsoft.com/office/officeart/2005/8/layout/hierarchy1"/>
    <dgm:cxn modelId="{8815506F-EF89-49FB-9F83-256CB87ECDB3}" type="presParOf" srcId="{5D33EA67-706A-4DAB-8C50-678E01DFB9C5}" destId="{6BD1FA6D-C9B3-4153-80F2-A8FB32C2C2BE}" srcOrd="0" destOrd="0" presId="urn:microsoft.com/office/officeart/2005/8/layout/hierarchy1"/>
    <dgm:cxn modelId="{B603731A-E749-4256-B99B-2F192C7E5003}" type="presParOf" srcId="{5D33EA67-706A-4DAB-8C50-678E01DFB9C5}" destId="{04E0110A-886E-4F1E-AB1F-407AFB16C64D}" srcOrd="1" destOrd="0" presId="urn:microsoft.com/office/officeart/2005/8/layout/hierarchy1"/>
    <dgm:cxn modelId="{D82C78B7-AA6D-418B-9583-DB0882BBF45A}" type="presParOf" srcId="{7C78586C-1652-4527-8E36-97EB097A1AE6}" destId="{9A5CCAD7-DBB9-47D8-9CB3-43D972F90785}" srcOrd="1" destOrd="0" presId="urn:microsoft.com/office/officeart/2005/8/layout/hierarchy1"/>
    <dgm:cxn modelId="{906DCC91-C2D9-4CA2-851A-7E5A752E1679}" type="presParOf" srcId="{10750F03-62FF-4B23-85B8-93D43433DFE9}" destId="{C56ED2A7-26B0-4B52-BBA2-AB7E0659812D}" srcOrd="2" destOrd="0" presId="urn:microsoft.com/office/officeart/2005/8/layout/hierarchy1"/>
    <dgm:cxn modelId="{21364DF2-00AE-4E61-AB08-61DB9E1E7C6D}" type="presParOf" srcId="{10750F03-62FF-4B23-85B8-93D43433DFE9}" destId="{7C1B3BB5-B072-4683-9B44-DFC1EF4C5E56}" srcOrd="3" destOrd="0" presId="urn:microsoft.com/office/officeart/2005/8/layout/hierarchy1"/>
    <dgm:cxn modelId="{FC690E57-7054-48C6-9F18-84A9CECE7164}" type="presParOf" srcId="{7C1B3BB5-B072-4683-9B44-DFC1EF4C5E56}" destId="{5234401C-7C6B-4519-9A5F-CC88D4F12BFD}" srcOrd="0" destOrd="0" presId="urn:microsoft.com/office/officeart/2005/8/layout/hierarchy1"/>
    <dgm:cxn modelId="{2BCF478E-C043-4DD4-B6CC-882205A5A576}" type="presParOf" srcId="{5234401C-7C6B-4519-9A5F-CC88D4F12BFD}" destId="{F4B6743A-5442-42FD-9965-A1F2BE8701CD}" srcOrd="0" destOrd="0" presId="urn:microsoft.com/office/officeart/2005/8/layout/hierarchy1"/>
    <dgm:cxn modelId="{132ADF5D-62AF-4AA3-8F17-07319C1F409C}" type="presParOf" srcId="{5234401C-7C6B-4519-9A5F-CC88D4F12BFD}" destId="{1CCFC652-CB2F-46D1-B346-AC78FF332E9E}" srcOrd="1" destOrd="0" presId="urn:microsoft.com/office/officeart/2005/8/layout/hierarchy1"/>
    <dgm:cxn modelId="{230B6CD5-355C-489A-94FF-2863758DC4BE}" type="presParOf" srcId="{7C1B3BB5-B072-4683-9B44-DFC1EF4C5E56}" destId="{48F7598E-7F45-489E-9E69-6D59D275F7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/>
            <a:t>1114018B</a:t>
          </a:r>
          <a:endParaRPr lang="en-GB" dirty="0"/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/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/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128E01BD</a:t>
          </a:r>
          <a:endParaRPr lang="en-GB" dirty="0">
            <a:solidFill>
              <a:srgbClr val="FF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132F01C7</a:t>
          </a:r>
          <a:endParaRPr lang="en-GB" dirty="0">
            <a:solidFill>
              <a:srgbClr val="FF0000"/>
            </a:solidFill>
          </a:endParaRPr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069B022F </a:t>
          </a:r>
          <a:r>
            <a:rPr lang="en-GB" dirty="0" err="1" smtClean="0">
              <a:solidFill>
                <a:srgbClr val="FF0000"/>
              </a:solidFill>
            </a:rPr>
            <a:t>zeppo</a:t>
          </a:r>
          <a:endParaRPr lang="en-GB" dirty="0">
            <a:solidFill>
              <a:srgbClr val="FF0000"/>
            </a:solidFill>
          </a:endParaRPr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4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4"/>
      <dgm:spPr/>
    </dgm:pt>
    <dgm:pt modelId="{38CF459F-8375-4922-8E93-C6D6DD8869F8}" type="pres">
      <dgm:prSet presAssocID="{320A508C-BCB0-44CF-928E-C8655011002D}" presName="text4" presStyleLbl="fgAcc4" presStyleIdx="0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4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4"/>
      <dgm:spPr/>
    </dgm:pt>
    <dgm:pt modelId="{76533181-04C9-47B7-9E96-393CE1944CF9}" type="pres">
      <dgm:prSet presAssocID="{B2BAC4B5-9D57-4A6A-802D-CEA9BA569123}" presName="text4" presStyleLbl="fgAcc4" presStyleIdx="1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4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4"/>
      <dgm:spPr/>
    </dgm:pt>
    <dgm:pt modelId="{22C75FB0-CE70-4753-BEA4-985490398191}" type="pres">
      <dgm:prSet presAssocID="{EBF0D515-5E70-4FBE-90AC-9E3FFE48F292}" presName="text4" presStyleLbl="fgAcc4" presStyleIdx="2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4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4"/>
      <dgm:spPr/>
    </dgm:pt>
    <dgm:pt modelId="{7128D2F7-F175-4C53-81B6-B92F5A970043}" type="pres">
      <dgm:prSet presAssocID="{4B2B98F2-E794-4D64-B8D7-4554A16724B0}" presName="text4" presStyleLbl="fgAcc4" presStyleIdx="3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4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4"/>
      <dgm:spPr/>
    </dgm:pt>
    <dgm:pt modelId="{224BEDDA-30AA-4F36-9E5A-9113741AA2EA}" type="pres">
      <dgm:prSet presAssocID="{EB537B2E-B039-4F46-9139-CE8369283467}" presName="text4" presStyleLbl="fgAcc4" presStyleIdx="4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4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4"/>
      <dgm:spPr/>
    </dgm:pt>
    <dgm:pt modelId="{FB754EEC-0F60-4A9E-829E-AE269A45A47F}" type="pres">
      <dgm:prSet presAssocID="{024ED55C-3FE3-4C8A-8A07-97541853970C}" presName="text4" presStyleLbl="fgAcc4" presStyleIdx="5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4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4"/>
      <dgm:spPr/>
    </dgm:pt>
    <dgm:pt modelId="{BC53181B-3AB1-405B-817E-B51F58F320B4}" type="pres">
      <dgm:prSet presAssocID="{87D4EF37-6F14-4828-98D3-6AE83DDB3F43}" presName="text4" presStyleLbl="fgAcc4" presStyleIdx="6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4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4"/>
      <dgm:spPr/>
    </dgm:pt>
    <dgm:pt modelId="{FE2A192A-97E7-445E-BFE0-5CC003E52137}" type="pres">
      <dgm:prSet presAssocID="{EDF3A82D-CEDC-435C-BB26-B4ED98C478EB}" presName="text4" presStyleLbl="fgAcc4" presStyleIdx="7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4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4"/>
      <dgm:spPr/>
    </dgm:pt>
    <dgm:pt modelId="{8C19DFE9-1EC6-479C-8B1E-AE8E0EDA630D}" type="pres">
      <dgm:prSet presAssocID="{E4AD7F46-9826-4462-8E6F-98D89EAC0DDC}" presName="text4" presStyleLbl="fgAcc4" presStyleIdx="8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4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4"/>
      <dgm:spPr/>
    </dgm:pt>
    <dgm:pt modelId="{BA8492D9-DB48-47E9-9E31-99D64D812EB2}" type="pres">
      <dgm:prSet presAssocID="{E5EF0CCF-C63B-4219-B096-AA2CD41A3141}" presName="text4" presStyleLbl="fgAcc4" presStyleIdx="9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4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4"/>
      <dgm:spPr/>
    </dgm:pt>
    <dgm:pt modelId="{95CF2F88-AC42-42DF-9CDA-5671AB8680F8}" type="pres">
      <dgm:prSet presAssocID="{87B92736-7593-4EE5-8886-BE1EB5A4B673}" presName="text4" presStyleLbl="fgAcc4" presStyleIdx="10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4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4"/>
      <dgm:spPr/>
    </dgm:pt>
    <dgm:pt modelId="{C2E4532F-F20A-40E1-B3EE-A8972CF4400D}" type="pres">
      <dgm:prSet presAssocID="{CDDDCBF7-5528-44C0-9CB4-DFAF0BBBDD78}" presName="text4" presStyleLbl="fgAcc4" presStyleIdx="11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4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4"/>
      <dgm:spPr/>
    </dgm:pt>
    <dgm:pt modelId="{997B299E-1D64-4612-884C-9AC4DD614031}" type="pres">
      <dgm:prSet presAssocID="{187AF399-5EAC-4229-BA63-2A0740407A43}" presName="text4" presStyleLbl="fgAcc4" presStyleIdx="12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4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4"/>
      <dgm:spPr/>
    </dgm:pt>
    <dgm:pt modelId="{36B260C3-EC1B-4DF2-B422-AD85F44DAFC2}" type="pres">
      <dgm:prSet presAssocID="{29AD6108-DA27-46AA-9075-9166E50E6718}" presName="text4" presStyleLbl="fgAcc4" presStyleIdx="13" presStyleCnt="1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F1CC0E83-9473-46F7-B01D-9CDAD3A0E455}" type="pres">
      <dgm:prSet presAssocID="{EB504F6F-1DC0-4E65-9792-F68A8C381CBE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8A989AA-A71C-4BC7-9780-E2974B79DC85}" type="pres">
      <dgm:prSet presAssocID="{507C9EC4-4907-4F1C-A93B-95FD9865A284}" presName="hierRoot3" presStyleCnt="0"/>
      <dgm:spPr/>
    </dgm:pt>
    <dgm:pt modelId="{0493033B-A832-41E7-8B75-C8029CF20EFE}" type="pres">
      <dgm:prSet presAssocID="{507C9EC4-4907-4F1C-A93B-95FD9865A284}" presName="composite3" presStyleCnt="0"/>
      <dgm:spPr/>
    </dgm:pt>
    <dgm:pt modelId="{DA7100DA-054A-452B-BB65-E9BB38F01130}" type="pres">
      <dgm:prSet presAssocID="{507C9EC4-4907-4F1C-A93B-95FD9865A284}" presName="background3" presStyleLbl="node3" presStyleIdx="3" presStyleCnt="4"/>
      <dgm:spPr/>
    </dgm:pt>
    <dgm:pt modelId="{EAC79E82-6455-42BF-A071-3F57E5233BE2}" type="pres">
      <dgm:prSet presAssocID="{507C9EC4-4907-4F1C-A93B-95FD9865A284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4FEDCE6-8ECA-4E84-932E-6F15115FECA8}" type="pres">
      <dgm:prSet presAssocID="{507C9EC4-4907-4F1C-A93B-95FD9865A284}" presName="hierChild4" presStyleCnt="0"/>
      <dgm:spPr/>
    </dgm:pt>
  </dgm:ptLst>
  <dgm:cxnLst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56973EAF-5E1B-4703-9DE3-A8E2C11F9D93}" type="presOf" srcId="{9C9BF0BA-F804-4164-9C4A-7FFC4AFB6CBC}" destId="{D3C41FD2-EECF-4A07-9F3C-7248665ADD75}" srcOrd="0" destOrd="0" presId="urn:microsoft.com/office/officeart/2005/8/layout/hierarchy1"/>
    <dgm:cxn modelId="{21EBE02E-4727-4E6E-B767-8A07EB5D45C2}" type="presOf" srcId="{0E66135C-B0CE-44F8-92CA-E1A8FE42284E}" destId="{64F8C9F9-DB80-4479-9CEA-CA880F91A40B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E0FD57E4-8905-4B82-96FD-80CADFB938FD}" type="presOf" srcId="{C9FCC2FA-1837-42A1-A862-752D78E6B0B1}" destId="{99B3B10B-0B05-4F84-ABB3-F3A0592794DD}" srcOrd="0" destOrd="0" presId="urn:microsoft.com/office/officeart/2005/8/layout/hierarchy1"/>
    <dgm:cxn modelId="{09E72D51-2064-434F-B857-C155A7DA9C5A}" type="presOf" srcId="{024ED55C-3FE3-4C8A-8A07-97541853970C}" destId="{FB754EEC-0F60-4A9E-829E-AE269A45A47F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ABA2BD29-6703-4096-AF63-CF4225A1BD14}" type="presOf" srcId="{7A1CA7FE-27D4-4694-99B9-EDA57F2588AC}" destId="{829CFED7-CAE5-4142-B366-8D9A49420E39}" srcOrd="0" destOrd="0" presId="urn:microsoft.com/office/officeart/2005/8/layout/hierarchy1"/>
    <dgm:cxn modelId="{C6FF4E31-6244-4642-8EB0-BD5956CC3718}" type="presOf" srcId="{187AF399-5EAC-4229-BA63-2A0740407A43}" destId="{997B299E-1D64-4612-884C-9AC4DD614031}" srcOrd="0" destOrd="0" presId="urn:microsoft.com/office/officeart/2005/8/layout/hierarchy1"/>
    <dgm:cxn modelId="{58E3753E-277E-4255-9FEA-FCDC9C082847}" type="presOf" srcId="{2114B493-6453-46A2-9A35-C35E5F3DBCB3}" destId="{EE8E736A-6018-40DD-A532-086DF2940C64}" srcOrd="0" destOrd="0" presId="urn:microsoft.com/office/officeart/2005/8/layout/hierarchy1"/>
    <dgm:cxn modelId="{8B0F9796-FF2B-48D9-A2E2-1ED9974CA6A2}" type="presOf" srcId="{0B927CED-2C98-48A7-B0C9-2547C3D0BEA5}" destId="{5EA140D3-541D-46F1-B2AD-680F8020CCA7}" srcOrd="0" destOrd="0" presId="urn:microsoft.com/office/officeart/2005/8/layout/hierarchy1"/>
    <dgm:cxn modelId="{1C031AC8-11D5-4BEA-A539-F8853C1C7BE7}" type="presOf" srcId="{332F5896-AE90-4F7D-B591-747D75BD2C58}" destId="{04A25782-8879-4537-8926-2DA39404E2C7}" srcOrd="0" destOrd="0" presId="urn:microsoft.com/office/officeart/2005/8/layout/hierarchy1"/>
    <dgm:cxn modelId="{21B05ED3-F7F9-41DF-8822-E9A341BD5EB2}" type="presOf" srcId="{B93D05B0-6E7E-477B-8FE9-87FFCE3FD8EA}" destId="{646635AD-3314-4181-859B-89A5FDBF08B3}" srcOrd="0" destOrd="0" presId="urn:microsoft.com/office/officeart/2005/8/layout/hierarchy1"/>
    <dgm:cxn modelId="{D0517D25-CCB8-43D7-97DB-92BD7BFDFD91}" type="presOf" srcId="{F57F969A-B77D-4E33-9AF2-759AF6DA3C60}" destId="{C8CAEADA-E51B-4A70-8629-08D3290A6DC8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F45DFA8D-0E3A-4649-9FFE-BC6A5B3BA4FC}" type="presOf" srcId="{29AD6108-DA27-46AA-9075-9166E50E6718}" destId="{36B260C3-EC1B-4DF2-B422-AD85F44DAFC2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55A3DEA9-4A7C-4583-9055-44A35466E466}" destId="{507C9EC4-4907-4F1C-A93B-95FD9865A284}" srcOrd="1" destOrd="0" parTransId="{EB504F6F-1DC0-4E65-9792-F68A8C381CBE}" sibTransId="{927A3EFF-87EF-4A80-B866-F37668DCD2FF}"/>
    <dgm:cxn modelId="{43BDB8B9-AECE-498C-8A11-77F45B2CB7C8}" type="presOf" srcId="{A3806A18-677C-488B-BF4C-A0D2F65269BA}" destId="{373076D2-05CC-4ABE-A220-C0FC8B65AD57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3DB1DE17-B107-4B76-A79B-C03614F4CB21}" type="presOf" srcId="{55A3DEA9-4A7C-4583-9055-44A35466E466}" destId="{048E7D42-7356-44D8-9587-3165E4BD5E28}" srcOrd="0" destOrd="0" presId="urn:microsoft.com/office/officeart/2005/8/layout/hierarchy1"/>
    <dgm:cxn modelId="{865F87EE-D9EF-40FA-8919-C98732AE45D4}" type="presOf" srcId="{663887BB-87F4-4A60-99B8-E59CCB2D15D4}" destId="{DDC36CC4-73CE-45F1-8FC6-C8C183842AC3}" srcOrd="0" destOrd="0" presId="urn:microsoft.com/office/officeart/2005/8/layout/hierarchy1"/>
    <dgm:cxn modelId="{8CEC63EE-A56B-4CA0-8E2A-9D2021A1CE2C}" type="presOf" srcId="{EB504F6F-1DC0-4E65-9792-F68A8C381CBE}" destId="{F1CC0E83-9473-46F7-B01D-9CDAD3A0E455}" srcOrd="0" destOrd="0" presId="urn:microsoft.com/office/officeart/2005/8/layout/hierarchy1"/>
    <dgm:cxn modelId="{01E870BF-EE25-4A74-9F64-28660470E634}" type="presOf" srcId="{EDF3A82D-CEDC-435C-BB26-B4ED98C478EB}" destId="{FE2A192A-97E7-445E-BFE0-5CC003E52137}" srcOrd="0" destOrd="0" presId="urn:microsoft.com/office/officeart/2005/8/layout/hierarchy1"/>
    <dgm:cxn modelId="{F366E385-A883-4C39-8C5F-D027F7897C71}" type="presOf" srcId="{4B2B98F2-E794-4D64-B8D7-4554A16724B0}" destId="{7128D2F7-F175-4C53-81B6-B92F5A970043}" srcOrd="0" destOrd="0" presId="urn:microsoft.com/office/officeart/2005/8/layout/hierarchy1"/>
    <dgm:cxn modelId="{60827FD3-203B-4575-BB19-08EE54033846}" type="presOf" srcId="{46928F25-DBCE-417C-8118-64D9CEC84F14}" destId="{386BB8A9-D1DE-4A4F-95E3-33342AD49374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961971E0-4D96-4D93-9679-49B520A3B77C}" type="presOf" srcId="{EBF0D515-5E70-4FBE-90AC-9E3FFE48F292}" destId="{22C75FB0-CE70-4753-BEA4-985490398191}" srcOrd="0" destOrd="0" presId="urn:microsoft.com/office/officeart/2005/8/layout/hierarchy1"/>
    <dgm:cxn modelId="{59D8AF92-4D62-409B-A0C5-C35010A5688A}" type="presOf" srcId="{87D4EF37-6F14-4828-98D3-6AE83DDB3F43}" destId="{BC53181B-3AB1-405B-817E-B51F58F320B4}" srcOrd="0" destOrd="0" presId="urn:microsoft.com/office/officeart/2005/8/layout/hierarchy1"/>
    <dgm:cxn modelId="{4C16EC26-87DF-40B0-99FE-5E6C4B35E8EF}" type="presOf" srcId="{320A508C-BCB0-44CF-928E-C8655011002D}" destId="{38CF459F-8375-4922-8E93-C6D6DD8869F8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509F297C-F534-4173-8F3B-ABA67745878C}" type="presOf" srcId="{9D009A0F-42C9-4F5F-A6FA-4253799B9FAE}" destId="{05B3E223-1D71-46E2-ADA6-EBA730551602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42403C43-478C-472B-ABA8-613EF0DC6E2C}" type="presOf" srcId="{847A63C3-B282-4B80-B5CC-759B53ED8F33}" destId="{ABF42290-2FCE-4DDD-B2D6-9BC80FF24C4C}" srcOrd="0" destOrd="0" presId="urn:microsoft.com/office/officeart/2005/8/layout/hierarchy1"/>
    <dgm:cxn modelId="{64009A11-1F6A-4573-88BA-125EF1D12BD0}" type="presOf" srcId="{BD7B1BF5-D0D9-4D57-8EC9-CF81577DB31B}" destId="{B16C9F70-0585-4397-AC37-EE97DFCE1367}" srcOrd="0" destOrd="0" presId="urn:microsoft.com/office/officeart/2005/8/layout/hierarchy1"/>
    <dgm:cxn modelId="{6F412876-3F0C-4228-B113-8A742900573C}" type="presOf" srcId="{E4AD7F46-9826-4462-8E6F-98D89EAC0DDC}" destId="{8C19DFE9-1EC6-479C-8B1E-AE8E0EDA630D}" srcOrd="0" destOrd="0" presId="urn:microsoft.com/office/officeart/2005/8/layout/hierarchy1"/>
    <dgm:cxn modelId="{5784D6A5-BBD3-4AAD-B923-061FF4EE8100}" type="presOf" srcId="{6BF82A88-9A83-4B13-B5A8-D518E1B5D559}" destId="{40F00E47-2249-4452-AF28-4A5E57B396EA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54979CD4-9DEF-4652-AF87-D90D1151281E}" type="presOf" srcId="{87B92736-7593-4EE5-8886-BE1EB5A4B673}" destId="{95CF2F88-AC42-42DF-9CDA-5671AB8680F8}" srcOrd="0" destOrd="0" presId="urn:microsoft.com/office/officeart/2005/8/layout/hierarchy1"/>
    <dgm:cxn modelId="{27CAD18A-0903-4CAF-A708-BB3F74DE9047}" type="presOf" srcId="{507C9EC4-4907-4F1C-A93B-95FD9865A284}" destId="{EAC79E82-6455-42BF-A071-3F57E5233BE2}" srcOrd="0" destOrd="0" presId="urn:microsoft.com/office/officeart/2005/8/layout/hierarchy1"/>
    <dgm:cxn modelId="{4CDDB187-58D0-4909-9A62-14D2B673D77A}" type="presOf" srcId="{1D56D6F1-0D59-48E8-8D92-3F05E2426AC8}" destId="{0ADBED4D-B254-4CCC-9DED-AE90319A8447}" srcOrd="0" destOrd="0" presId="urn:microsoft.com/office/officeart/2005/8/layout/hierarchy1"/>
    <dgm:cxn modelId="{1D69CA4D-2445-4885-9016-2276EDA4AA79}" type="presOf" srcId="{CEFB24C0-9AD8-4A12-A538-D08D89926F89}" destId="{3AD75D46-5C73-41A5-977A-207AD0A4B279}" srcOrd="0" destOrd="0" presId="urn:microsoft.com/office/officeart/2005/8/layout/hierarchy1"/>
    <dgm:cxn modelId="{BD19A9C2-AC79-4E39-B47B-0087F6243B48}" type="presOf" srcId="{1AFD0B7D-FD17-4E81-9D10-E9C0C8A3AFF0}" destId="{A415E785-F167-45BE-BF79-863A830F10F3}" srcOrd="0" destOrd="0" presId="urn:microsoft.com/office/officeart/2005/8/layout/hierarchy1"/>
    <dgm:cxn modelId="{6ECA8FEC-DB35-4EB0-BF24-C727B33CE1C9}" type="presOf" srcId="{057CEF28-B99C-457C-9A9E-0F4C5167F391}" destId="{9D1D55AE-6B97-48CB-A1B9-847F723F9DE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8D2E9409-83D9-42B5-9E12-30764F7AFB86}" type="presOf" srcId="{B2BAC4B5-9D57-4A6A-802D-CEA9BA569123}" destId="{76533181-04C9-47B7-9E96-393CE1944CF9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A7291221-F410-4E78-816A-E46E45DF6F4A}" type="presOf" srcId="{0FA47B87-46CB-4C22-8155-8806B60FDE70}" destId="{9A5CC7B7-EB96-4E35-87B8-65E5F2C056B5}" srcOrd="0" destOrd="0" presId="urn:microsoft.com/office/officeart/2005/8/layout/hierarchy1"/>
    <dgm:cxn modelId="{7C921B4D-A66C-4D16-A7F7-EC8A44312464}" type="presOf" srcId="{9D8EC4C5-237E-4C86-9DDE-ECACAB8454F4}" destId="{C7BE4223-D404-4EB8-8085-2F4CDE3E15DD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34F790D9-CDE6-4308-BF07-6F4E9812EF3B}" type="presOf" srcId="{7BA03DA0-08D9-46E1-AE6E-BD954EF9D501}" destId="{00AECC75-E3AF-48D8-A922-486F0C930B08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0E299CD0-D0BD-4650-A63E-A0619BD561DE}" type="presOf" srcId="{EB537B2E-B039-4F46-9139-CE8369283467}" destId="{224BEDDA-30AA-4F36-9E5A-9113741AA2EA}" srcOrd="0" destOrd="0" presId="urn:microsoft.com/office/officeart/2005/8/layout/hierarchy1"/>
    <dgm:cxn modelId="{2B0E1481-986D-4A63-8D68-C06B8847D3A7}" type="presOf" srcId="{433DADD9-F1AC-4EEC-9A98-F0699736342B}" destId="{4522BE41-81A2-4A3D-B0B6-DF4167A8B6B4}" srcOrd="0" destOrd="0" presId="urn:microsoft.com/office/officeart/2005/8/layout/hierarchy1"/>
    <dgm:cxn modelId="{58B82FB1-613D-4BD0-8705-368C3F2DECFF}" type="presOf" srcId="{E5EF0CCF-C63B-4219-B096-AA2CD41A3141}" destId="{BA8492D9-DB48-47E9-9E31-99D64D812EB2}" srcOrd="0" destOrd="0" presId="urn:microsoft.com/office/officeart/2005/8/layout/hierarchy1"/>
    <dgm:cxn modelId="{5028EFF1-125E-4D3A-BF20-6E6AE51A9136}" type="presOf" srcId="{CDDDCBF7-5528-44C0-9CB4-DFAF0BBBDD78}" destId="{C2E4532F-F20A-40E1-B3EE-A8972CF4400D}" srcOrd="0" destOrd="0" presId="urn:microsoft.com/office/officeart/2005/8/layout/hierarchy1"/>
    <dgm:cxn modelId="{518B8470-8AF6-47BA-BBA4-305EA4174971}" type="presOf" srcId="{568B9714-C1EA-4155-81B1-9772814E1485}" destId="{D5E0302F-FDB8-4390-8C54-BD907D4D80A6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B5796C73-6F21-4F67-B06D-E7A947FD20D5}" type="presParOf" srcId="{829CFED7-CAE5-4142-B366-8D9A49420E39}" destId="{2076DD01-3690-42D3-B629-74948FD81FF4}" srcOrd="0" destOrd="0" presId="urn:microsoft.com/office/officeart/2005/8/layout/hierarchy1"/>
    <dgm:cxn modelId="{837760E9-BD03-4AAB-A478-F042E9A3EF5B}" type="presParOf" srcId="{2076DD01-3690-42D3-B629-74948FD81FF4}" destId="{8FF105B0-9F46-451E-9D88-E69856753D29}" srcOrd="0" destOrd="0" presId="urn:microsoft.com/office/officeart/2005/8/layout/hierarchy1"/>
    <dgm:cxn modelId="{73B84AD1-195E-4479-88FA-4D5F454EB537}" type="presParOf" srcId="{8FF105B0-9F46-451E-9D88-E69856753D29}" destId="{9523F360-A9B6-469A-8A67-BAB3B508A531}" srcOrd="0" destOrd="0" presId="urn:microsoft.com/office/officeart/2005/8/layout/hierarchy1"/>
    <dgm:cxn modelId="{08194652-38FC-4841-92CD-6696C238228A}" type="presParOf" srcId="{8FF105B0-9F46-451E-9D88-E69856753D29}" destId="{C7BE4223-D404-4EB8-8085-2F4CDE3E15DD}" srcOrd="1" destOrd="0" presId="urn:microsoft.com/office/officeart/2005/8/layout/hierarchy1"/>
    <dgm:cxn modelId="{B020A7FB-8B81-4AD6-A86F-3441673027F1}" type="presParOf" srcId="{2076DD01-3690-42D3-B629-74948FD81FF4}" destId="{ABB7EDE4-C5E5-4756-97C6-E7EB179642C8}" srcOrd="1" destOrd="0" presId="urn:microsoft.com/office/officeart/2005/8/layout/hierarchy1"/>
    <dgm:cxn modelId="{DD902CB0-B03F-4FD8-80BD-6BB298F0116F}" type="presParOf" srcId="{ABB7EDE4-C5E5-4756-97C6-E7EB179642C8}" destId="{646635AD-3314-4181-859B-89A5FDBF08B3}" srcOrd="0" destOrd="0" presId="urn:microsoft.com/office/officeart/2005/8/layout/hierarchy1"/>
    <dgm:cxn modelId="{63C07347-F275-4E3F-A78E-86F9F12F8678}" type="presParOf" srcId="{ABB7EDE4-C5E5-4756-97C6-E7EB179642C8}" destId="{465A74A6-796E-48C4-ACCB-B8F81CB60E65}" srcOrd="1" destOrd="0" presId="urn:microsoft.com/office/officeart/2005/8/layout/hierarchy1"/>
    <dgm:cxn modelId="{1C096D73-1521-48E1-96DE-8AB63977CD5D}" type="presParOf" srcId="{465A74A6-796E-48C4-ACCB-B8F81CB60E65}" destId="{2584FB1C-3987-438B-A251-8040BCE06BF6}" srcOrd="0" destOrd="0" presId="urn:microsoft.com/office/officeart/2005/8/layout/hierarchy1"/>
    <dgm:cxn modelId="{60517E14-CCB4-47CE-B9A3-912D027B97E6}" type="presParOf" srcId="{2584FB1C-3987-438B-A251-8040BCE06BF6}" destId="{D9EB07BB-EEA3-4AE9-8E3D-6F439CF7CDBC}" srcOrd="0" destOrd="0" presId="urn:microsoft.com/office/officeart/2005/8/layout/hierarchy1"/>
    <dgm:cxn modelId="{CBAFD0A9-E13D-4A73-BB88-B686A9C11CB1}" type="presParOf" srcId="{2584FB1C-3987-438B-A251-8040BCE06BF6}" destId="{C8CAEADA-E51B-4A70-8629-08D3290A6DC8}" srcOrd="1" destOrd="0" presId="urn:microsoft.com/office/officeart/2005/8/layout/hierarchy1"/>
    <dgm:cxn modelId="{5EE6BD7F-0AEC-4427-A10B-55FFFBA02FC3}" type="presParOf" srcId="{465A74A6-796E-48C4-ACCB-B8F81CB60E65}" destId="{76C36ACC-29BB-4471-A84E-BBEAEE95F7CC}" srcOrd="1" destOrd="0" presId="urn:microsoft.com/office/officeart/2005/8/layout/hierarchy1"/>
    <dgm:cxn modelId="{82FF2153-E283-4C0F-8F20-A2743E6B3981}" type="presParOf" srcId="{76C36ACC-29BB-4471-A84E-BBEAEE95F7CC}" destId="{4522BE41-81A2-4A3D-B0B6-DF4167A8B6B4}" srcOrd="0" destOrd="0" presId="urn:microsoft.com/office/officeart/2005/8/layout/hierarchy1"/>
    <dgm:cxn modelId="{B58EB02F-B65C-47DC-86CE-6ECB5CBBC28C}" type="presParOf" srcId="{76C36ACC-29BB-4471-A84E-BBEAEE95F7CC}" destId="{B410DF3F-3A26-4AE9-B6BC-CCD09E0B083F}" srcOrd="1" destOrd="0" presId="urn:microsoft.com/office/officeart/2005/8/layout/hierarchy1"/>
    <dgm:cxn modelId="{0448E041-8A6F-4587-803A-DC96ED3D1DCE}" type="presParOf" srcId="{B410DF3F-3A26-4AE9-B6BC-CCD09E0B083F}" destId="{0F4C2103-0B8B-425A-A124-909F1BCA26A0}" srcOrd="0" destOrd="0" presId="urn:microsoft.com/office/officeart/2005/8/layout/hierarchy1"/>
    <dgm:cxn modelId="{F2C0B7A1-DFBD-4D8E-9CD3-A2019A26AE1E}" type="presParOf" srcId="{0F4C2103-0B8B-425A-A124-909F1BCA26A0}" destId="{503E0E7B-0CEF-41E2-8B93-04DB522CF4BA}" srcOrd="0" destOrd="0" presId="urn:microsoft.com/office/officeart/2005/8/layout/hierarchy1"/>
    <dgm:cxn modelId="{0E7C43CC-CE8A-454C-A517-34E98F534AFD}" type="presParOf" srcId="{0F4C2103-0B8B-425A-A124-909F1BCA26A0}" destId="{05B3E223-1D71-46E2-ADA6-EBA730551602}" srcOrd="1" destOrd="0" presId="urn:microsoft.com/office/officeart/2005/8/layout/hierarchy1"/>
    <dgm:cxn modelId="{64544EB7-0446-4B77-B786-7998633148FB}" type="presParOf" srcId="{B410DF3F-3A26-4AE9-B6BC-CCD09E0B083F}" destId="{B8424F9A-A19B-4461-8919-244AAD802193}" srcOrd="1" destOrd="0" presId="urn:microsoft.com/office/officeart/2005/8/layout/hierarchy1"/>
    <dgm:cxn modelId="{66AA0B93-2570-49DF-81C7-DF8BA4F0A323}" type="presParOf" srcId="{B8424F9A-A19B-4461-8919-244AAD802193}" destId="{D3C41FD2-EECF-4A07-9F3C-7248665ADD75}" srcOrd="0" destOrd="0" presId="urn:microsoft.com/office/officeart/2005/8/layout/hierarchy1"/>
    <dgm:cxn modelId="{1793E435-BF08-44B3-B724-AA74CCD5206A}" type="presParOf" srcId="{B8424F9A-A19B-4461-8919-244AAD802193}" destId="{0546AA23-EF8E-411F-A182-4EEB2B3FDCE7}" srcOrd="1" destOrd="0" presId="urn:microsoft.com/office/officeart/2005/8/layout/hierarchy1"/>
    <dgm:cxn modelId="{EECDC97A-AA0E-4831-A76C-AE84157CF009}" type="presParOf" srcId="{0546AA23-EF8E-411F-A182-4EEB2B3FDCE7}" destId="{83A115C6-227D-4AD5-8238-9D0AC6C0536E}" srcOrd="0" destOrd="0" presId="urn:microsoft.com/office/officeart/2005/8/layout/hierarchy1"/>
    <dgm:cxn modelId="{8DF06361-AF3C-4483-B45D-A9E447579305}" type="presParOf" srcId="{83A115C6-227D-4AD5-8238-9D0AC6C0536E}" destId="{E1A11F24-2A0F-4F0C-A5A3-F7014008711B}" srcOrd="0" destOrd="0" presId="urn:microsoft.com/office/officeart/2005/8/layout/hierarchy1"/>
    <dgm:cxn modelId="{701B9A12-B2FB-44CF-809D-68984BDB4F6D}" type="presParOf" srcId="{83A115C6-227D-4AD5-8238-9D0AC6C0536E}" destId="{38CF459F-8375-4922-8E93-C6D6DD8869F8}" srcOrd="1" destOrd="0" presId="urn:microsoft.com/office/officeart/2005/8/layout/hierarchy1"/>
    <dgm:cxn modelId="{6B97FCFD-B44E-4E99-B379-5B0A8992AACE}" type="presParOf" srcId="{0546AA23-EF8E-411F-A182-4EEB2B3FDCE7}" destId="{E3AEABF1-8ED3-4EE9-A1C5-14FA1F6DE85F}" srcOrd="1" destOrd="0" presId="urn:microsoft.com/office/officeart/2005/8/layout/hierarchy1"/>
    <dgm:cxn modelId="{14B96F93-25B5-4EC5-947D-3EF42C2D7556}" type="presParOf" srcId="{E3AEABF1-8ED3-4EE9-A1C5-14FA1F6DE85F}" destId="{ABF42290-2FCE-4DDD-B2D6-9BC80FF24C4C}" srcOrd="0" destOrd="0" presId="urn:microsoft.com/office/officeart/2005/8/layout/hierarchy1"/>
    <dgm:cxn modelId="{69320AEF-BD14-46B8-8BF2-F0CC49EF0EEA}" type="presParOf" srcId="{E3AEABF1-8ED3-4EE9-A1C5-14FA1F6DE85F}" destId="{DFBD5879-1720-4932-9D0E-55144ECC9758}" srcOrd="1" destOrd="0" presId="urn:microsoft.com/office/officeart/2005/8/layout/hierarchy1"/>
    <dgm:cxn modelId="{473F81F8-74B0-48FD-8DAE-039FC4447F26}" type="presParOf" srcId="{DFBD5879-1720-4932-9D0E-55144ECC9758}" destId="{27B736C6-1ECF-451C-97B8-F153CF13EB5D}" srcOrd="0" destOrd="0" presId="urn:microsoft.com/office/officeart/2005/8/layout/hierarchy1"/>
    <dgm:cxn modelId="{8932FE18-6ABD-4F8F-B2A4-B195BFFE9327}" type="presParOf" srcId="{27B736C6-1ECF-451C-97B8-F153CF13EB5D}" destId="{32998DB1-D38B-4A27-8C5D-6B374E06360F}" srcOrd="0" destOrd="0" presId="urn:microsoft.com/office/officeart/2005/8/layout/hierarchy1"/>
    <dgm:cxn modelId="{2179BDCF-F996-4D81-A36C-21CB31431617}" type="presParOf" srcId="{27B736C6-1ECF-451C-97B8-F153CF13EB5D}" destId="{76533181-04C9-47B7-9E96-393CE1944CF9}" srcOrd="1" destOrd="0" presId="urn:microsoft.com/office/officeart/2005/8/layout/hierarchy1"/>
    <dgm:cxn modelId="{CD7A6376-6C7B-4790-B750-0F1AFDB4B2CA}" type="presParOf" srcId="{DFBD5879-1720-4932-9D0E-55144ECC9758}" destId="{52FDE3BE-2BD0-4887-A099-9D382E421E55}" srcOrd="1" destOrd="0" presId="urn:microsoft.com/office/officeart/2005/8/layout/hierarchy1"/>
    <dgm:cxn modelId="{D5B4CCF6-F1FB-4BDE-A603-11587FD4CC9C}" type="presParOf" srcId="{E3AEABF1-8ED3-4EE9-A1C5-14FA1F6DE85F}" destId="{0ADBED4D-B254-4CCC-9DED-AE90319A8447}" srcOrd="2" destOrd="0" presId="urn:microsoft.com/office/officeart/2005/8/layout/hierarchy1"/>
    <dgm:cxn modelId="{0C1061AD-078C-40D0-B90C-52B04F699262}" type="presParOf" srcId="{E3AEABF1-8ED3-4EE9-A1C5-14FA1F6DE85F}" destId="{4D39ECF9-1EDD-47D2-9B6F-941A5C711B57}" srcOrd="3" destOrd="0" presId="urn:microsoft.com/office/officeart/2005/8/layout/hierarchy1"/>
    <dgm:cxn modelId="{70495B85-877C-4C91-9A14-A0516C96A99D}" type="presParOf" srcId="{4D39ECF9-1EDD-47D2-9B6F-941A5C711B57}" destId="{A08A3369-DD10-4EB0-8BB1-ECDAA8ABEC69}" srcOrd="0" destOrd="0" presId="urn:microsoft.com/office/officeart/2005/8/layout/hierarchy1"/>
    <dgm:cxn modelId="{50B3DA76-DAAC-4E34-BE31-B190EBBFAFEA}" type="presParOf" srcId="{A08A3369-DD10-4EB0-8BB1-ECDAA8ABEC69}" destId="{3AE31570-FC40-4E3B-BA7C-E6EABFB2CA68}" srcOrd="0" destOrd="0" presId="urn:microsoft.com/office/officeart/2005/8/layout/hierarchy1"/>
    <dgm:cxn modelId="{75F86F00-D83C-408A-B30E-48780A0B00DE}" type="presParOf" srcId="{A08A3369-DD10-4EB0-8BB1-ECDAA8ABEC69}" destId="{22C75FB0-CE70-4753-BEA4-985490398191}" srcOrd="1" destOrd="0" presId="urn:microsoft.com/office/officeart/2005/8/layout/hierarchy1"/>
    <dgm:cxn modelId="{721B060C-B54D-4B38-A602-ED0B5A699F4B}" type="presParOf" srcId="{4D39ECF9-1EDD-47D2-9B6F-941A5C711B57}" destId="{15E0DB76-04D8-4067-AB33-97624C3E3C15}" srcOrd="1" destOrd="0" presId="urn:microsoft.com/office/officeart/2005/8/layout/hierarchy1"/>
    <dgm:cxn modelId="{1F99796E-6B4B-48A8-BFD8-46FEBB32F733}" type="presParOf" srcId="{B8424F9A-A19B-4461-8919-244AAD802193}" destId="{5EA140D3-541D-46F1-B2AD-680F8020CCA7}" srcOrd="2" destOrd="0" presId="urn:microsoft.com/office/officeart/2005/8/layout/hierarchy1"/>
    <dgm:cxn modelId="{58AD8BBA-BCFC-48C9-BB3B-6543054FC3BD}" type="presParOf" srcId="{B8424F9A-A19B-4461-8919-244AAD802193}" destId="{E30D29B1-699C-4BD3-8F1A-FD56C4B78930}" srcOrd="3" destOrd="0" presId="urn:microsoft.com/office/officeart/2005/8/layout/hierarchy1"/>
    <dgm:cxn modelId="{7680D9D4-14B9-4A15-964C-37F22DE5EAA2}" type="presParOf" srcId="{E30D29B1-699C-4BD3-8F1A-FD56C4B78930}" destId="{DF7ECC0C-F530-41F4-9000-A30F3F1A2FC3}" srcOrd="0" destOrd="0" presId="urn:microsoft.com/office/officeart/2005/8/layout/hierarchy1"/>
    <dgm:cxn modelId="{3B7C3B12-AD67-4EE2-92D3-744F270EFF72}" type="presParOf" srcId="{DF7ECC0C-F530-41F4-9000-A30F3F1A2FC3}" destId="{6A6579E6-C562-4FC6-8642-92F9D5E24F93}" srcOrd="0" destOrd="0" presId="urn:microsoft.com/office/officeart/2005/8/layout/hierarchy1"/>
    <dgm:cxn modelId="{DDDAED1D-71D4-4671-A17A-0557956021B8}" type="presParOf" srcId="{DF7ECC0C-F530-41F4-9000-A30F3F1A2FC3}" destId="{7128D2F7-F175-4C53-81B6-B92F5A970043}" srcOrd="1" destOrd="0" presId="urn:microsoft.com/office/officeart/2005/8/layout/hierarchy1"/>
    <dgm:cxn modelId="{F74265B6-A209-444E-BCFA-688A530AC326}" type="presParOf" srcId="{E30D29B1-699C-4BD3-8F1A-FD56C4B78930}" destId="{3C7FDD2C-44FF-45C5-B45E-4C8BCFCBA152}" srcOrd="1" destOrd="0" presId="urn:microsoft.com/office/officeart/2005/8/layout/hierarchy1"/>
    <dgm:cxn modelId="{F1C3A504-A192-467B-8D20-F255EA2E5656}" type="presParOf" srcId="{3C7FDD2C-44FF-45C5-B45E-4C8BCFCBA152}" destId="{373076D2-05CC-4ABE-A220-C0FC8B65AD57}" srcOrd="0" destOrd="0" presId="urn:microsoft.com/office/officeart/2005/8/layout/hierarchy1"/>
    <dgm:cxn modelId="{FC9CCB9C-3713-4077-922B-81B6621FF5B7}" type="presParOf" srcId="{3C7FDD2C-44FF-45C5-B45E-4C8BCFCBA152}" destId="{549BC87C-402E-43D7-96D3-B2B69A9C0CA0}" srcOrd="1" destOrd="0" presId="urn:microsoft.com/office/officeart/2005/8/layout/hierarchy1"/>
    <dgm:cxn modelId="{4802925E-43C7-4C33-844C-C364DA47C656}" type="presParOf" srcId="{549BC87C-402E-43D7-96D3-B2B69A9C0CA0}" destId="{1BF74E85-7C31-461B-894B-8886FDAE713C}" srcOrd="0" destOrd="0" presId="urn:microsoft.com/office/officeart/2005/8/layout/hierarchy1"/>
    <dgm:cxn modelId="{9042D668-5921-46A9-870C-ECFE7245509A}" type="presParOf" srcId="{1BF74E85-7C31-461B-894B-8886FDAE713C}" destId="{11487B9F-A5EF-428C-B65C-DB9F79B7B0DE}" srcOrd="0" destOrd="0" presId="urn:microsoft.com/office/officeart/2005/8/layout/hierarchy1"/>
    <dgm:cxn modelId="{D73F314C-9B18-4FD1-9AD6-C6EFB5841753}" type="presParOf" srcId="{1BF74E85-7C31-461B-894B-8886FDAE713C}" destId="{224BEDDA-30AA-4F36-9E5A-9113741AA2EA}" srcOrd="1" destOrd="0" presId="urn:microsoft.com/office/officeart/2005/8/layout/hierarchy1"/>
    <dgm:cxn modelId="{C2724AC7-CD47-4EF9-89C8-DDFF997500AD}" type="presParOf" srcId="{549BC87C-402E-43D7-96D3-B2B69A9C0CA0}" destId="{4648403C-EA1C-45F3-B254-45E707FA5C0C}" srcOrd="1" destOrd="0" presId="urn:microsoft.com/office/officeart/2005/8/layout/hierarchy1"/>
    <dgm:cxn modelId="{6604B22B-E401-4723-99DE-B67A79F3ED70}" type="presParOf" srcId="{3C7FDD2C-44FF-45C5-B45E-4C8BCFCBA152}" destId="{EE8E736A-6018-40DD-A532-086DF2940C64}" srcOrd="2" destOrd="0" presId="urn:microsoft.com/office/officeart/2005/8/layout/hierarchy1"/>
    <dgm:cxn modelId="{4759003A-F2B3-4740-8B33-487DB6187985}" type="presParOf" srcId="{3C7FDD2C-44FF-45C5-B45E-4C8BCFCBA152}" destId="{D9704074-04A6-4DF3-80FD-C790AB41EF64}" srcOrd="3" destOrd="0" presId="urn:microsoft.com/office/officeart/2005/8/layout/hierarchy1"/>
    <dgm:cxn modelId="{135003D4-28C6-488A-819B-A0497C47396B}" type="presParOf" srcId="{D9704074-04A6-4DF3-80FD-C790AB41EF64}" destId="{DF16F829-9AC7-4454-B679-82BBF94810FE}" srcOrd="0" destOrd="0" presId="urn:microsoft.com/office/officeart/2005/8/layout/hierarchy1"/>
    <dgm:cxn modelId="{E22553AA-6EB6-429E-A5EE-C739F1DBD645}" type="presParOf" srcId="{DF16F829-9AC7-4454-B679-82BBF94810FE}" destId="{014128AB-132F-4A95-BDAD-7A44208E117D}" srcOrd="0" destOrd="0" presId="urn:microsoft.com/office/officeart/2005/8/layout/hierarchy1"/>
    <dgm:cxn modelId="{31F86068-44DC-4B2E-B88F-4878E001831E}" type="presParOf" srcId="{DF16F829-9AC7-4454-B679-82BBF94810FE}" destId="{FB754EEC-0F60-4A9E-829E-AE269A45A47F}" srcOrd="1" destOrd="0" presId="urn:microsoft.com/office/officeart/2005/8/layout/hierarchy1"/>
    <dgm:cxn modelId="{07311AAD-9B82-4624-BD35-15DE0147906E}" type="presParOf" srcId="{D9704074-04A6-4DF3-80FD-C790AB41EF64}" destId="{113AFF0C-6475-4A73-993D-48B08B06A746}" srcOrd="1" destOrd="0" presId="urn:microsoft.com/office/officeart/2005/8/layout/hierarchy1"/>
    <dgm:cxn modelId="{0B3E1679-5187-4363-9D81-A656A24C2A2B}" type="presParOf" srcId="{76C36ACC-29BB-4471-A84E-BBEAEE95F7CC}" destId="{3AD75D46-5C73-41A5-977A-207AD0A4B279}" srcOrd="2" destOrd="0" presId="urn:microsoft.com/office/officeart/2005/8/layout/hierarchy1"/>
    <dgm:cxn modelId="{00D06DC1-7A2C-4EFA-B542-01FA461EE932}" type="presParOf" srcId="{76C36ACC-29BB-4471-A84E-BBEAEE95F7CC}" destId="{B3577E9F-66F3-439D-BC86-F42817D559D7}" srcOrd="3" destOrd="0" presId="urn:microsoft.com/office/officeart/2005/8/layout/hierarchy1"/>
    <dgm:cxn modelId="{2006FF7A-4098-4D8C-BD3A-A1776AE0B1EA}" type="presParOf" srcId="{B3577E9F-66F3-439D-BC86-F42817D559D7}" destId="{AF20170B-5670-46F4-B4E2-55A200EE4F3C}" srcOrd="0" destOrd="0" presId="urn:microsoft.com/office/officeart/2005/8/layout/hierarchy1"/>
    <dgm:cxn modelId="{C65D8224-581B-4CB0-B350-3C099DB7A743}" type="presParOf" srcId="{AF20170B-5670-46F4-B4E2-55A200EE4F3C}" destId="{49A8FE86-1FAB-49B6-9DB3-32729172D8E7}" srcOrd="0" destOrd="0" presId="urn:microsoft.com/office/officeart/2005/8/layout/hierarchy1"/>
    <dgm:cxn modelId="{12E46ED9-EA12-4E5E-B859-1EB62193FAA9}" type="presParOf" srcId="{AF20170B-5670-46F4-B4E2-55A200EE4F3C}" destId="{40F00E47-2249-4452-AF28-4A5E57B396EA}" srcOrd="1" destOrd="0" presId="urn:microsoft.com/office/officeart/2005/8/layout/hierarchy1"/>
    <dgm:cxn modelId="{ADAE323F-9A12-499B-BB13-240A7A4A75D4}" type="presParOf" srcId="{B3577E9F-66F3-439D-BC86-F42817D559D7}" destId="{2B6A0B5C-C265-4A25-953D-1557D273260E}" srcOrd="1" destOrd="0" presId="urn:microsoft.com/office/officeart/2005/8/layout/hierarchy1"/>
    <dgm:cxn modelId="{3FDA2BE4-E08A-4E92-A08F-538759BE8B21}" type="presParOf" srcId="{2B6A0B5C-C265-4A25-953D-1557D273260E}" destId="{9D1D55AE-6B97-48CB-A1B9-847F723F9DE9}" srcOrd="0" destOrd="0" presId="urn:microsoft.com/office/officeart/2005/8/layout/hierarchy1"/>
    <dgm:cxn modelId="{2D977C07-ECA2-406C-BDE5-9076E9C3FFC4}" type="presParOf" srcId="{2B6A0B5C-C265-4A25-953D-1557D273260E}" destId="{5416A2D3-7BFB-4A5C-A980-3399FCED0481}" srcOrd="1" destOrd="0" presId="urn:microsoft.com/office/officeart/2005/8/layout/hierarchy1"/>
    <dgm:cxn modelId="{860EF810-2217-40A5-B870-8ABC58FB0456}" type="presParOf" srcId="{5416A2D3-7BFB-4A5C-A980-3399FCED0481}" destId="{2DE2BE3A-E165-486D-844E-35D7C48ADA3A}" srcOrd="0" destOrd="0" presId="urn:microsoft.com/office/officeart/2005/8/layout/hierarchy1"/>
    <dgm:cxn modelId="{45AAAC81-3CCC-4E3C-93A8-979940684066}" type="presParOf" srcId="{2DE2BE3A-E165-486D-844E-35D7C48ADA3A}" destId="{35E414A3-1CB8-4EF8-BB4C-ABC734F641EE}" srcOrd="0" destOrd="0" presId="urn:microsoft.com/office/officeart/2005/8/layout/hierarchy1"/>
    <dgm:cxn modelId="{DE5A4B6F-1B28-4EB9-9872-DAE9FAA6FEB3}" type="presParOf" srcId="{2DE2BE3A-E165-486D-844E-35D7C48ADA3A}" destId="{BC53181B-3AB1-405B-817E-B51F58F320B4}" srcOrd="1" destOrd="0" presId="urn:microsoft.com/office/officeart/2005/8/layout/hierarchy1"/>
    <dgm:cxn modelId="{7581CD4F-8E8D-4E21-84B2-7BD831191D74}" type="presParOf" srcId="{5416A2D3-7BFB-4A5C-A980-3399FCED0481}" destId="{79530844-0B54-4624-A43B-8A7C311C3DF5}" srcOrd="1" destOrd="0" presId="urn:microsoft.com/office/officeart/2005/8/layout/hierarchy1"/>
    <dgm:cxn modelId="{73D712D9-3E80-4764-B8BD-38E9BA7D3E93}" type="presParOf" srcId="{79530844-0B54-4624-A43B-8A7C311C3DF5}" destId="{D5E0302F-FDB8-4390-8C54-BD907D4D80A6}" srcOrd="0" destOrd="0" presId="urn:microsoft.com/office/officeart/2005/8/layout/hierarchy1"/>
    <dgm:cxn modelId="{4056A7AF-D4B2-4586-9187-DB9981347E1F}" type="presParOf" srcId="{79530844-0B54-4624-A43B-8A7C311C3DF5}" destId="{74CD126F-916B-4467-A46F-9CBF4CF9F10A}" srcOrd="1" destOrd="0" presId="urn:microsoft.com/office/officeart/2005/8/layout/hierarchy1"/>
    <dgm:cxn modelId="{9AA7E563-92E5-440C-AEEC-5337E53E970F}" type="presParOf" srcId="{74CD126F-916B-4467-A46F-9CBF4CF9F10A}" destId="{2CBF913D-89D2-490F-901C-128A920510A8}" srcOrd="0" destOrd="0" presId="urn:microsoft.com/office/officeart/2005/8/layout/hierarchy1"/>
    <dgm:cxn modelId="{CD1D66FB-AB41-4102-BAC0-AD91FBBF9E27}" type="presParOf" srcId="{2CBF913D-89D2-490F-901C-128A920510A8}" destId="{56AE7907-EC06-4497-8359-C86ED206F41B}" srcOrd="0" destOrd="0" presId="urn:microsoft.com/office/officeart/2005/8/layout/hierarchy1"/>
    <dgm:cxn modelId="{9A81B07A-9C30-4D55-97BC-6DE1530EF37A}" type="presParOf" srcId="{2CBF913D-89D2-490F-901C-128A920510A8}" destId="{FE2A192A-97E7-445E-BFE0-5CC003E52137}" srcOrd="1" destOrd="0" presId="urn:microsoft.com/office/officeart/2005/8/layout/hierarchy1"/>
    <dgm:cxn modelId="{FDE1F6B4-187E-4701-A152-976F1B33C5AA}" type="presParOf" srcId="{74CD126F-916B-4467-A46F-9CBF4CF9F10A}" destId="{B1ED7AB2-6E75-4943-9D07-3EA5BD76ABB5}" srcOrd="1" destOrd="0" presId="urn:microsoft.com/office/officeart/2005/8/layout/hierarchy1"/>
    <dgm:cxn modelId="{796F5DE1-A3D5-442A-B829-C738EF3BE3BD}" type="presParOf" srcId="{79530844-0B54-4624-A43B-8A7C311C3DF5}" destId="{00AECC75-E3AF-48D8-A922-486F0C930B08}" srcOrd="2" destOrd="0" presId="urn:microsoft.com/office/officeart/2005/8/layout/hierarchy1"/>
    <dgm:cxn modelId="{D8D170B5-8BB7-4C72-83D0-A569940BF380}" type="presParOf" srcId="{79530844-0B54-4624-A43B-8A7C311C3DF5}" destId="{835F9D7F-0827-4835-A0B6-53AA5BA2109A}" srcOrd="3" destOrd="0" presId="urn:microsoft.com/office/officeart/2005/8/layout/hierarchy1"/>
    <dgm:cxn modelId="{051A390C-3913-4A12-9942-238146358B1B}" type="presParOf" srcId="{835F9D7F-0827-4835-A0B6-53AA5BA2109A}" destId="{726766CA-DB8B-4B52-8949-58B8DCA42D30}" srcOrd="0" destOrd="0" presId="urn:microsoft.com/office/officeart/2005/8/layout/hierarchy1"/>
    <dgm:cxn modelId="{8BB72271-DDDD-4C64-AFEC-B0FC73138F27}" type="presParOf" srcId="{726766CA-DB8B-4B52-8949-58B8DCA42D30}" destId="{0749AA9A-A7FB-48C7-AD62-50BE3F3E8FF1}" srcOrd="0" destOrd="0" presId="urn:microsoft.com/office/officeart/2005/8/layout/hierarchy1"/>
    <dgm:cxn modelId="{1BBF1A6A-5E1E-43E8-8CEE-308D5D7A1517}" type="presParOf" srcId="{726766CA-DB8B-4B52-8949-58B8DCA42D30}" destId="{8C19DFE9-1EC6-479C-8B1E-AE8E0EDA630D}" srcOrd="1" destOrd="0" presId="urn:microsoft.com/office/officeart/2005/8/layout/hierarchy1"/>
    <dgm:cxn modelId="{9B576E40-F024-4D00-9ABC-E722B402C5F6}" type="presParOf" srcId="{835F9D7F-0827-4835-A0B6-53AA5BA2109A}" destId="{6A20BD1B-2172-47B9-B4C1-988296E2B96D}" srcOrd="1" destOrd="0" presId="urn:microsoft.com/office/officeart/2005/8/layout/hierarchy1"/>
    <dgm:cxn modelId="{EC1DC672-5420-4CA0-B9AE-F9F57D0EBB6B}" type="presParOf" srcId="{2B6A0B5C-C265-4A25-953D-1557D273260E}" destId="{64F8C9F9-DB80-4479-9CEA-CA880F91A40B}" srcOrd="2" destOrd="0" presId="urn:microsoft.com/office/officeart/2005/8/layout/hierarchy1"/>
    <dgm:cxn modelId="{3ADA366E-96A8-4FDF-A57A-55CC38E0936C}" type="presParOf" srcId="{2B6A0B5C-C265-4A25-953D-1557D273260E}" destId="{9E58489E-6A09-4895-A805-23899970172E}" srcOrd="3" destOrd="0" presId="urn:microsoft.com/office/officeart/2005/8/layout/hierarchy1"/>
    <dgm:cxn modelId="{CB88C28F-2A0F-45A9-9428-32382B01216B}" type="presParOf" srcId="{9E58489E-6A09-4895-A805-23899970172E}" destId="{A92F40D4-EFB8-4E79-ADDD-24A860CCDF0D}" srcOrd="0" destOrd="0" presId="urn:microsoft.com/office/officeart/2005/8/layout/hierarchy1"/>
    <dgm:cxn modelId="{2542E52D-ED91-4004-85CC-8B91640C2D70}" type="presParOf" srcId="{A92F40D4-EFB8-4E79-ADDD-24A860CCDF0D}" destId="{33029843-67CC-46C9-ABE5-D54DA92F4319}" srcOrd="0" destOrd="0" presId="urn:microsoft.com/office/officeart/2005/8/layout/hierarchy1"/>
    <dgm:cxn modelId="{07283C65-9E54-42B0-81D1-7F83B05EB688}" type="presParOf" srcId="{A92F40D4-EFB8-4E79-ADDD-24A860CCDF0D}" destId="{BA8492D9-DB48-47E9-9E31-99D64D812EB2}" srcOrd="1" destOrd="0" presId="urn:microsoft.com/office/officeart/2005/8/layout/hierarchy1"/>
    <dgm:cxn modelId="{94A576B8-2D94-4733-9E97-E822B2E98A58}" type="presParOf" srcId="{9E58489E-6A09-4895-A805-23899970172E}" destId="{DDE00DD9-EACF-4CEF-9893-E8EF79817FD5}" srcOrd="1" destOrd="0" presId="urn:microsoft.com/office/officeart/2005/8/layout/hierarchy1"/>
    <dgm:cxn modelId="{AC2C2199-0DE6-4CE6-A51C-B0987C91F62A}" type="presParOf" srcId="{DDE00DD9-EACF-4CEF-9893-E8EF79817FD5}" destId="{99B3B10B-0B05-4F84-ABB3-F3A0592794DD}" srcOrd="0" destOrd="0" presId="urn:microsoft.com/office/officeart/2005/8/layout/hierarchy1"/>
    <dgm:cxn modelId="{9CA67131-3525-4EF4-AD3E-571EF5454B7B}" type="presParOf" srcId="{DDE00DD9-EACF-4CEF-9893-E8EF79817FD5}" destId="{27CD394E-5944-4FD3-82F3-4B21606B4E0A}" srcOrd="1" destOrd="0" presId="urn:microsoft.com/office/officeart/2005/8/layout/hierarchy1"/>
    <dgm:cxn modelId="{19306A00-3BD7-42A1-AA2F-2AA11DFFB156}" type="presParOf" srcId="{27CD394E-5944-4FD3-82F3-4B21606B4E0A}" destId="{BC4EBCAB-9527-41C2-B49A-AA399D90E0E5}" srcOrd="0" destOrd="0" presId="urn:microsoft.com/office/officeart/2005/8/layout/hierarchy1"/>
    <dgm:cxn modelId="{DF47E1D7-5303-4BFD-9BC6-6B471242BED7}" type="presParOf" srcId="{BC4EBCAB-9527-41C2-B49A-AA399D90E0E5}" destId="{6157BF5A-6DCA-435A-B8B2-1C8143D9B7E6}" srcOrd="0" destOrd="0" presId="urn:microsoft.com/office/officeart/2005/8/layout/hierarchy1"/>
    <dgm:cxn modelId="{46CAC000-D870-45A5-9829-6609336B3DC6}" type="presParOf" srcId="{BC4EBCAB-9527-41C2-B49A-AA399D90E0E5}" destId="{95CF2F88-AC42-42DF-9CDA-5671AB8680F8}" srcOrd="1" destOrd="0" presId="urn:microsoft.com/office/officeart/2005/8/layout/hierarchy1"/>
    <dgm:cxn modelId="{46C94C1F-45EE-4AA7-BCB6-A23796BB9163}" type="presParOf" srcId="{27CD394E-5944-4FD3-82F3-4B21606B4E0A}" destId="{0C69A986-1E8D-4748-A189-DFB237220148}" srcOrd="1" destOrd="0" presId="urn:microsoft.com/office/officeart/2005/8/layout/hierarchy1"/>
    <dgm:cxn modelId="{83045EA6-95F2-47C8-BD84-ABFF86B88EFA}" type="presParOf" srcId="{DDE00DD9-EACF-4CEF-9893-E8EF79817FD5}" destId="{04A25782-8879-4537-8926-2DA39404E2C7}" srcOrd="2" destOrd="0" presId="urn:microsoft.com/office/officeart/2005/8/layout/hierarchy1"/>
    <dgm:cxn modelId="{3C02F6FF-9C1E-402D-AC58-6ABD5B09059D}" type="presParOf" srcId="{DDE00DD9-EACF-4CEF-9893-E8EF79817FD5}" destId="{41534E14-0DFE-4B49-AE2B-3089DDE85C88}" srcOrd="3" destOrd="0" presId="urn:microsoft.com/office/officeart/2005/8/layout/hierarchy1"/>
    <dgm:cxn modelId="{CDB7071B-854A-40B2-B07F-3079B8971CC1}" type="presParOf" srcId="{41534E14-0DFE-4B49-AE2B-3089DDE85C88}" destId="{D9C0C726-9BD8-4511-A29F-3619670C7F78}" srcOrd="0" destOrd="0" presId="urn:microsoft.com/office/officeart/2005/8/layout/hierarchy1"/>
    <dgm:cxn modelId="{9C6306A0-069E-47D4-90EC-BD657C608A6A}" type="presParOf" srcId="{D9C0C726-9BD8-4511-A29F-3619670C7F78}" destId="{F774AE7B-7751-4F5B-8E36-A025ABD5E2FC}" srcOrd="0" destOrd="0" presId="urn:microsoft.com/office/officeart/2005/8/layout/hierarchy1"/>
    <dgm:cxn modelId="{C041E70C-041A-413B-98A8-2F5178A1A904}" type="presParOf" srcId="{D9C0C726-9BD8-4511-A29F-3619670C7F78}" destId="{C2E4532F-F20A-40E1-B3EE-A8972CF4400D}" srcOrd="1" destOrd="0" presId="urn:microsoft.com/office/officeart/2005/8/layout/hierarchy1"/>
    <dgm:cxn modelId="{C9855D18-33C2-4426-975B-BC640E7B8912}" type="presParOf" srcId="{41534E14-0DFE-4B49-AE2B-3089DDE85C88}" destId="{91492403-02BC-4FA6-A3F5-97F75DC93192}" srcOrd="1" destOrd="0" presId="urn:microsoft.com/office/officeart/2005/8/layout/hierarchy1"/>
    <dgm:cxn modelId="{C8710E22-7642-427F-A43A-D59B507D46BA}" type="presParOf" srcId="{ABB7EDE4-C5E5-4756-97C6-E7EB179642C8}" destId="{A415E785-F167-45BE-BF79-863A830F10F3}" srcOrd="2" destOrd="0" presId="urn:microsoft.com/office/officeart/2005/8/layout/hierarchy1"/>
    <dgm:cxn modelId="{63257C97-A182-4A17-8A74-E7A3A22A04C0}" type="presParOf" srcId="{ABB7EDE4-C5E5-4756-97C6-E7EB179642C8}" destId="{C5E3EF66-EAFC-491B-9965-45821171BC6F}" srcOrd="3" destOrd="0" presId="urn:microsoft.com/office/officeart/2005/8/layout/hierarchy1"/>
    <dgm:cxn modelId="{B0C33AF0-A040-42FA-BE79-92EEB5A8132F}" type="presParOf" srcId="{C5E3EF66-EAFC-491B-9965-45821171BC6F}" destId="{865208EB-7612-4575-BD4E-874C0F4193A5}" srcOrd="0" destOrd="0" presId="urn:microsoft.com/office/officeart/2005/8/layout/hierarchy1"/>
    <dgm:cxn modelId="{CDF7F940-9A58-4FAB-A996-DE0E04C1FC04}" type="presParOf" srcId="{865208EB-7612-4575-BD4E-874C0F4193A5}" destId="{F5DA1533-C8A4-4654-8038-A4D931722031}" srcOrd="0" destOrd="0" presId="urn:microsoft.com/office/officeart/2005/8/layout/hierarchy1"/>
    <dgm:cxn modelId="{6027AE34-CEAA-47DE-A20E-7489B2390EA2}" type="presParOf" srcId="{865208EB-7612-4575-BD4E-874C0F4193A5}" destId="{048E7D42-7356-44D8-9587-3165E4BD5E28}" srcOrd="1" destOrd="0" presId="urn:microsoft.com/office/officeart/2005/8/layout/hierarchy1"/>
    <dgm:cxn modelId="{6F7A9F12-E16B-4CEB-BFC3-FEE9ECECAC88}" type="presParOf" srcId="{C5E3EF66-EAFC-491B-9965-45821171BC6F}" destId="{4F401C72-EC65-4C82-93A5-CA4BBEBB6AC0}" srcOrd="1" destOrd="0" presId="urn:microsoft.com/office/officeart/2005/8/layout/hierarchy1"/>
    <dgm:cxn modelId="{D0013D9C-B2AE-48AB-B5F6-7AE38DBB7DF3}" type="presParOf" srcId="{4F401C72-EC65-4C82-93A5-CA4BBEBB6AC0}" destId="{386BB8A9-D1DE-4A4F-95E3-33342AD49374}" srcOrd="0" destOrd="0" presId="urn:microsoft.com/office/officeart/2005/8/layout/hierarchy1"/>
    <dgm:cxn modelId="{7E27D947-06B4-4F9B-8964-3535B61904CC}" type="presParOf" srcId="{4F401C72-EC65-4C82-93A5-CA4BBEBB6AC0}" destId="{6A2C58EF-1774-47EF-9006-EB90634B6816}" srcOrd="1" destOrd="0" presId="urn:microsoft.com/office/officeart/2005/8/layout/hierarchy1"/>
    <dgm:cxn modelId="{38998C86-C965-4E92-AD0B-3CA8148D6BD5}" type="presParOf" srcId="{6A2C58EF-1774-47EF-9006-EB90634B6816}" destId="{48800B08-BA09-4EFC-B91A-09CADA13CA2A}" srcOrd="0" destOrd="0" presId="urn:microsoft.com/office/officeart/2005/8/layout/hierarchy1"/>
    <dgm:cxn modelId="{816101C7-BE88-442A-99BC-3637CE78C6B7}" type="presParOf" srcId="{48800B08-BA09-4EFC-B91A-09CADA13CA2A}" destId="{AB7D6642-87F0-4A72-8EFD-58C9A045FB0C}" srcOrd="0" destOrd="0" presId="urn:microsoft.com/office/officeart/2005/8/layout/hierarchy1"/>
    <dgm:cxn modelId="{B98E145E-41AC-4587-855B-BCE60C4CE467}" type="presParOf" srcId="{48800B08-BA09-4EFC-B91A-09CADA13CA2A}" destId="{B16C9F70-0585-4397-AC37-EE97DFCE1367}" srcOrd="1" destOrd="0" presId="urn:microsoft.com/office/officeart/2005/8/layout/hierarchy1"/>
    <dgm:cxn modelId="{5A67CD2F-46DA-4A7B-8EC9-46F94ADF777D}" type="presParOf" srcId="{6A2C58EF-1774-47EF-9006-EB90634B6816}" destId="{884735FF-54E7-43DD-9564-7FBEE891FBC6}" srcOrd="1" destOrd="0" presId="urn:microsoft.com/office/officeart/2005/8/layout/hierarchy1"/>
    <dgm:cxn modelId="{2DFEAC78-25E9-48F5-9EB5-467E2A0AC938}" type="presParOf" srcId="{884735FF-54E7-43DD-9564-7FBEE891FBC6}" destId="{DDC36CC4-73CE-45F1-8FC6-C8C183842AC3}" srcOrd="0" destOrd="0" presId="urn:microsoft.com/office/officeart/2005/8/layout/hierarchy1"/>
    <dgm:cxn modelId="{B93DD339-4DA7-4175-9A30-AF7457316AEC}" type="presParOf" srcId="{884735FF-54E7-43DD-9564-7FBEE891FBC6}" destId="{D042C187-4AFB-42B0-A46F-AF1E44023A01}" srcOrd="1" destOrd="0" presId="urn:microsoft.com/office/officeart/2005/8/layout/hierarchy1"/>
    <dgm:cxn modelId="{9BD5C13D-280D-4374-B734-2EAC9127AC7A}" type="presParOf" srcId="{D042C187-4AFB-42B0-A46F-AF1E44023A01}" destId="{EE625731-7836-4FB0-8830-C5E733F3A9D5}" srcOrd="0" destOrd="0" presId="urn:microsoft.com/office/officeart/2005/8/layout/hierarchy1"/>
    <dgm:cxn modelId="{2A613B32-C34B-4CC8-9CF7-C47F795F9253}" type="presParOf" srcId="{EE625731-7836-4FB0-8830-C5E733F3A9D5}" destId="{FA1F1EF9-B5FB-4208-9F6D-5B06AEE392C5}" srcOrd="0" destOrd="0" presId="urn:microsoft.com/office/officeart/2005/8/layout/hierarchy1"/>
    <dgm:cxn modelId="{7F990AEC-E2DA-40AD-840B-85CDFCE38804}" type="presParOf" srcId="{EE625731-7836-4FB0-8830-C5E733F3A9D5}" destId="{997B299E-1D64-4612-884C-9AC4DD614031}" srcOrd="1" destOrd="0" presId="urn:microsoft.com/office/officeart/2005/8/layout/hierarchy1"/>
    <dgm:cxn modelId="{C9C03AA9-0ABB-497B-986A-80029F9CAE12}" type="presParOf" srcId="{D042C187-4AFB-42B0-A46F-AF1E44023A01}" destId="{B7CDCF3B-EE1A-496C-8490-46464F266AC5}" srcOrd="1" destOrd="0" presId="urn:microsoft.com/office/officeart/2005/8/layout/hierarchy1"/>
    <dgm:cxn modelId="{7D2EA50D-5EE3-4700-900B-692B195C5938}" type="presParOf" srcId="{884735FF-54E7-43DD-9564-7FBEE891FBC6}" destId="{9A5CC7B7-EB96-4E35-87B8-65E5F2C056B5}" srcOrd="2" destOrd="0" presId="urn:microsoft.com/office/officeart/2005/8/layout/hierarchy1"/>
    <dgm:cxn modelId="{99CD1384-F8F0-45F2-A201-4211E85578A8}" type="presParOf" srcId="{884735FF-54E7-43DD-9564-7FBEE891FBC6}" destId="{560B34CF-4AB1-4BBD-8949-AD6C16F21C2C}" srcOrd="3" destOrd="0" presId="urn:microsoft.com/office/officeart/2005/8/layout/hierarchy1"/>
    <dgm:cxn modelId="{6F1CA8D9-C2C3-466F-A997-8E449FBDE9C0}" type="presParOf" srcId="{560B34CF-4AB1-4BBD-8949-AD6C16F21C2C}" destId="{A2A2F0E5-7516-46FB-81C1-5CD705945B67}" srcOrd="0" destOrd="0" presId="urn:microsoft.com/office/officeart/2005/8/layout/hierarchy1"/>
    <dgm:cxn modelId="{8D29009E-E4A8-4AE9-A3FF-7536F163D150}" type="presParOf" srcId="{A2A2F0E5-7516-46FB-81C1-5CD705945B67}" destId="{5D45986D-A447-4DCB-AE19-9C596B262D00}" srcOrd="0" destOrd="0" presId="urn:microsoft.com/office/officeart/2005/8/layout/hierarchy1"/>
    <dgm:cxn modelId="{3AE58B27-0C70-4304-9AB5-8816077F48E7}" type="presParOf" srcId="{A2A2F0E5-7516-46FB-81C1-5CD705945B67}" destId="{36B260C3-EC1B-4DF2-B422-AD85F44DAFC2}" srcOrd="1" destOrd="0" presId="urn:microsoft.com/office/officeart/2005/8/layout/hierarchy1"/>
    <dgm:cxn modelId="{397002E2-344A-406A-8C4D-2213582E1248}" type="presParOf" srcId="{560B34CF-4AB1-4BBD-8949-AD6C16F21C2C}" destId="{A97FF826-3A1F-44D2-A4F0-104AF45D10BF}" srcOrd="1" destOrd="0" presId="urn:microsoft.com/office/officeart/2005/8/layout/hierarchy1"/>
    <dgm:cxn modelId="{33D9B622-9F75-498F-AEC3-34B278A6DDB9}" type="presParOf" srcId="{4F401C72-EC65-4C82-93A5-CA4BBEBB6AC0}" destId="{F1CC0E83-9473-46F7-B01D-9CDAD3A0E455}" srcOrd="2" destOrd="0" presId="urn:microsoft.com/office/officeart/2005/8/layout/hierarchy1"/>
    <dgm:cxn modelId="{9D8EAE08-1516-479E-A461-2BA1857D815E}" type="presParOf" srcId="{4F401C72-EC65-4C82-93A5-CA4BBEBB6AC0}" destId="{28A989AA-A71C-4BC7-9780-E2974B79DC85}" srcOrd="3" destOrd="0" presId="urn:microsoft.com/office/officeart/2005/8/layout/hierarchy1"/>
    <dgm:cxn modelId="{FE8DFE65-7F30-47CF-B0E1-019805DD42C9}" type="presParOf" srcId="{28A989AA-A71C-4BC7-9780-E2974B79DC85}" destId="{0493033B-A832-41E7-8B75-C8029CF20EFE}" srcOrd="0" destOrd="0" presId="urn:microsoft.com/office/officeart/2005/8/layout/hierarchy1"/>
    <dgm:cxn modelId="{B032244D-B4E9-411E-BD35-E32B12F2E2C7}" type="presParOf" srcId="{0493033B-A832-41E7-8B75-C8029CF20EFE}" destId="{DA7100DA-054A-452B-BB65-E9BB38F01130}" srcOrd="0" destOrd="0" presId="urn:microsoft.com/office/officeart/2005/8/layout/hierarchy1"/>
    <dgm:cxn modelId="{F1A72B9B-228A-42F0-824B-9CBC395C2DC5}" type="presParOf" srcId="{0493033B-A832-41E7-8B75-C8029CF20EFE}" destId="{EAC79E82-6455-42BF-A071-3F57E5233BE2}" srcOrd="1" destOrd="0" presId="urn:microsoft.com/office/officeart/2005/8/layout/hierarchy1"/>
    <dgm:cxn modelId="{ABF66486-B041-4D16-BE85-396555224F37}" type="presParOf" srcId="{28A989AA-A71C-4BC7-9780-E2974B79DC85}" destId="{44FEDCE6-8ECA-4E84-932E-6F15115FEC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/>
            <a:t>1114018B</a:t>
          </a:r>
          <a:endParaRPr lang="en-GB" dirty="0"/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/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/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0FFA0171</a:t>
          </a:r>
          <a:endParaRPr lang="en-GB" dirty="0">
            <a:solidFill>
              <a:srgbClr val="FF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18410263</a:t>
          </a:r>
          <a:endParaRPr lang="en-GB" dirty="0">
            <a:solidFill>
              <a:srgbClr val="FF0000"/>
            </a:solidFill>
          </a:endParaRPr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0C7A00E8</a:t>
          </a:r>
          <a:endParaRPr lang="en-GB" dirty="0">
            <a:solidFill>
              <a:srgbClr val="FF0000"/>
            </a:solidFill>
          </a:endParaRPr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06050207 </a:t>
          </a:r>
          <a:r>
            <a:rPr lang="en-GB" dirty="0" err="1" smtClean="0">
              <a:solidFill>
                <a:srgbClr val="FF0000"/>
              </a:solidFill>
            </a:rPr>
            <a:t>chico</a:t>
          </a:r>
          <a:endParaRPr lang="en-GB" dirty="0">
            <a:solidFill>
              <a:srgbClr val="FF0000"/>
            </a:solidFill>
          </a:endParaRPr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261FE387-F289-4270-AD40-BAE6A5AF3E00}" type="presOf" srcId="{87B92736-7593-4EE5-8886-BE1EB5A4B673}" destId="{95CF2F88-AC42-42DF-9CDA-5671AB8680F8}" srcOrd="0" destOrd="0" presId="urn:microsoft.com/office/officeart/2005/8/layout/hierarchy1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DBAADF1C-69DE-4278-A606-D27BE3D75B9F}" type="presOf" srcId="{1AFD0B7D-FD17-4E81-9D10-E9C0C8A3AFF0}" destId="{A415E785-F167-45BE-BF79-863A830F10F3}" srcOrd="0" destOrd="0" presId="urn:microsoft.com/office/officeart/2005/8/layout/hierarchy1"/>
    <dgm:cxn modelId="{E18FD5E1-E834-462B-A175-7657463B4E7A}" type="presOf" srcId="{C9FCC2FA-1837-42A1-A862-752D78E6B0B1}" destId="{99B3B10B-0B05-4F84-ABB3-F3A0592794DD}" srcOrd="0" destOrd="0" presId="urn:microsoft.com/office/officeart/2005/8/layout/hierarchy1"/>
    <dgm:cxn modelId="{FEB58515-A662-414F-9101-0DE3CF5569C7}" type="presOf" srcId="{2114B493-6453-46A2-9A35-C35E5F3DBCB3}" destId="{EE8E736A-6018-40DD-A532-086DF2940C64}" srcOrd="0" destOrd="0" presId="urn:microsoft.com/office/officeart/2005/8/layout/hierarchy1"/>
    <dgm:cxn modelId="{0A1EFCD8-D480-4724-8CBB-9072B0CC55A4}" type="presOf" srcId="{0FA47B87-46CB-4C22-8155-8806B60FDE70}" destId="{9A5CC7B7-EB96-4E35-87B8-65E5F2C056B5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9B520C1C-17CF-40FF-9CD0-5CB32AEF75AA}" type="presOf" srcId="{9D8EC4C5-237E-4C86-9DDE-ECACAB8454F4}" destId="{C7BE4223-D404-4EB8-8085-2F4CDE3E15DD}" srcOrd="0" destOrd="0" presId="urn:microsoft.com/office/officeart/2005/8/layout/hierarchy1"/>
    <dgm:cxn modelId="{36B507BF-72D5-4C2E-9345-0AB17DD0C093}" type="presOf" srcId="{C78533E0-6756-4AFC-A97D-435BD9EC1E29}" destId="{33BF6B10-60D9-47C1-8D7F-E491AA8822E8}" srcOrd="0" destOrd="0" presId="urn:microsoft.com/office/officeart/2005/8/layout/hierarchy1"/>
    <dgm:cxn modelId="{F1CF19F5-B89C-4A73-B738-652A79420DA1}" type="presOf" srcId="{057CEF28-B99C-457C-9A9E-0F4C5167F391}" destId="{9D1D55AE-6B97-48CB-A1B9-847F723F9DE9}" srcOrd="0" destOrd="0" presId="urn:microsoft.com/office/officeart/2005/8/layout/hierarchy1"/>
    <dgm:cxn modelId="{69BDD0E9-15EE-4268-ADE9-09799D614A7D}" type="presOf" srcId="{55A3DEA9-4A7C-4583-9055-44A35466E466}" destId="{048E7D42-7356-44D8-9587-3165E4BD5E28}" srcOrd="0" destOrd="0" presId="urn:microsoft.com/office/officeart/2005/8/layout/hierarchy1"/>
    <dgm:cxn modelId="{0D0E1084-723D-4525-9517-5909167AF756}" type="presOf" srcId="{9C9BF0BA-F804-4164-9C4A-7FFC4AFB6CBC}" destId="{D3C41FD2-EECF-4A07-9F3C-7248665ADD75}" srcOrd="0" destOrd="0" presId="urn:microsoft.com/office/officeart/2005/8/layout/hierarchy1"/>
    <dgm:cxn modelId="{E566C3BD-FDC0-4B63-A959-4C1C3DAAD100}" type="presOf" srcId="{6BF82A88-9A83-4B13-B5A8-D518E1B5D559}" destId="{40F00E47-2249-4452-AF28-4A5E57B396EA}" srcOrd="0" destOrd="0" presId="urn:microsoft.com/office/officeart/2005/8/layout/hierarchy1"/>
    <dgm:cxn modelId="{A393D5B0-1177-44AB-8251-7B2BECA03899}" type="presOf" srcId="{7BA03DA0-08D9-46E1-AE6E-BD954EF9D501}" destId="{00AECC75-E3AF-48D8-A922-486F0C930B08}" srcOrd="0" destOrd="0" presId="urn:microsoft.com/office/officeart/2005/8/layout/hierarchy1"/>
    <dgm:cxn modelId="{8AA6D57F-72A6-4AE2-8AFF-F5B39A7BE3AE}" type="presOf" srcId="{024ED55C-3FE3-4C8A-8A07-97541853970C}" destId="{FB754EEC-0F60-4A9E-829E-AE269A45A47F}" srcOrd="0" destOrd="0" presId="urn:microsoft.com/office/officeart/2005/8/layout/hierarchy1"/>
    <dgm:cxn modelId="{BDFE59E8-798B-4102-991C-C8CEDEA7232A}" type="presOf" srcId="{F57F969A-B77D-4E33-9AF2-759AF6DA3C60}" destId="{C8CAEADA-E51B-4A70-8629-08D3290A6DC8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EAD66822-121D-4160-9D27-F05E27819B7F}" type="presOf" srcId="{B2BAC4B5-9D57-4A6A-802D-CEA9BA569123}" destId="{76533181-04C9-47B7-9E96-393CE1944CF9}" srcOrd="0" destOrd="0" presId="urn:microsoft.com/office/officeart/2005/8/layout/hierarchy1"/>
    <dgm:cxn modelId="{AD217916-0B59-4738-9CEB-8E6968F66B6E}" type="presOf" srcId="{507C9EC4-4907-4F1C-A93B-95FD9865A284}" destId="{FF047DB6-3A08-433B-B00B-E28523908095}" srcOrd="0" destOrd="0" presId="urn:microsoft.com/office/officeart/2005/8/layout/hierarchy1"/>
    <dgm:cxn modelId="{D67AB5C3-5645-4A9C-B31F-C4EE5F81573C}" type="presOf" srcId="{EB504F6F-1DC0-4E65-9792-F68A8C381CBE}" destId="{B1B09B7C-3BD1-465C-98A2-143E29B42B7E}" srcOrd="0" destOrd="0" presId="urn:microsoft.com/office/officeart/2005/8/layout/hierarchy1"/>
    <dgm:cxn modelId="{18C157F9-F694-4D69-8C06-CE24F9A91B51}" type="presOf" srcId="{663887BB-87F4-4A60-99B8-E59CCB2D15D4}" destId="{DDC36CC4-73CE-45F1-8FC6-C8C183842AC3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0B3E8078-56E8-4517-ACE6-50B40C4CB152}" type="presOf" srcId="{0B927CED-2C98-48A7-B0C9-2547C3D0BEA5}" destId="{5EA140D3-541D-46F1-B2AD-680F8020CCA7}" srcOrd="0" destOrd="0" presId="urn:microsoft.com/office/officeart/2005/8/layout/hierarchy1"/>
    <dgm:cxn modelId="{ED7D38AA-8EA1-4586-BD30-50AB3DD0689A}" type="presOf" srcId="{CEFB24C0-9AD8-4A12-A538-D08D89926F89}" destId="{3AD75D46-5C73-41A5-977A-207AD0A4B279}" srcOrd="0" destOrd="0" presId="urn:microsoft.com/office/officeart/2005/8/layout/hierarchy1"/>
    <dgm:cxn modelId="{CCAE39D0-9F85-4B51-AD4D-9D04754A7C03}" type="presOf" srcId="{847A63C3-B282-4B80-B5CC-759B53ED8F33}" destId="{ABF42290-2FCE-4DDD-B2D6-9BC80FF24C4C}" srcOrd="0" destOrd="0" presId="urn:microsoft.com/office/officeart/2005/8/layout/hierarchy1"/>
    <dgm:cxn modelId="{EE7B99DA-2AB5-45B7-86E2-8ECC05FE7DDE}" type="presOf" srcId="{568B9714-C1EA-4155-81B1-9772814E1485}" destId="{D5E0302F-FDB8-4390-8C54-BD907D4D80A6}" srcOrd="0" destOrd="0" presId="urn:microsoft.com/office/officeart/2005/8/layout/hierarchy1"/>
    <dgm:cxn modelId="{ED261137-615E-46A3-87D4-0FEA4B658EE8}" type="presOf" srcId="{87D4EF37-6F14-4828-98D3-6AE83DDB3F43}" destId="{BC53181B-3AB1-405B-817E-B51F58F320B4}" srcOrd="0" destOrd="0" presId="urn:microsoft.com/office/officeart/2005/8/layout/hierarchy1"/>
    <dgm:cxn modelId="{883FD642-003A-4378-9ABF-2598D52DBAD3}" type="presOf" srcId="{320A508C-BCB0-44CF-928E-C8655011002D}" destId="{38CF459F-8375-4922-8E93-C6D6DD8869F8}" srcOrd="0" destOrd="0" presId="urn:microsoft.com/office/officeart/2005/8/layout/hierarchy1"/>
    <dgm:cxn modelId="{D894DC21-D55C-4D17-940E-020EF1D871D0}" type="presOf" srcId="{46928F25-DBCE-417C-8118-64D9CEC84F14}" destId="{386BB8A9-D1DE-4A4F-95E3-33342AD49374}" srcOrd="0" destOrd="0" presId="urn:microsoft.com/office/officeart/2005/8/layout/hierarchy1"/>
    <dgm:cxn modelId="{C833CBD4-9EE8-4B88-B97F-95A858C6DF65}" type="presOf" srcId="{E4AD7F46-9826-4462-8E6F-98D89EAC0DDC}" destId="{8C19DFE9-1EC6-479C-8B1E-AE8E0EDA630D}" srcOrd="0" destOrd="0" presId="urn:microsoft.com/office/officeart/2005/8/layout/hierarchy1"/>
    <dgm:cxn modelId="{B1A932A4-8016-4D38-9DE4-E99D52374DEF}" type="presOf" srcId="{1D56D6F1-0D59-48E8-8D92-3F05E2426AC8}" destId="{0ADBED4D-B254-4CCC-9DED-AE90319A8447}" srcOrd="0" destOrd="0" presId="urn:microsoft.com/office/officeart/2005/8/layout/hierarchy1"/>
    <dgm:cxn modelId="{5FD3B424-2140-4133-A08A-82474A097F32}" type="presOf" srcId="{187AF399-5EAC-4229-BA63-2A0740407A43}" destId="{997B299E-1D64-4612-884C-9AC4DD614031}" srcOrd="0" destOrd="0" presId="urn:microsoft.com/office/officeart/2005/8/layout/hierarchy1"/>
    <dgm:cxn modelId="{48E330BB-597E-4551-924A-57EA4292CABA}" type="presOf" srcId="{332F5896-AE90-4F7D-B591-747D75BD2C58}" destId="{04A25782-8879-4537-8926-2DA39404E2C7}" srcOrd="0" destOrd="0" presId="urn:microsoft.com/office/officeart/2005/8/layout/hierarchy1"/>
    <dgm:cxn modelId="{9E1A688C-C235-4249-98E4-C5ADF225A0DE}" type="presOf" srcId="{4B2B98F2-E794-4D64-B8D7-4554A16724B0}" destId="{7128D2F7-F175-4C53-81B6-B92F5A970043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32EE330E-AE20-4262-84D1-9CBD93D0FACE}" type="presOf" srcId="{433DADD9-F1AC-4EEC-9A98-F0699736342B}" destId="{4522BE41-81A2-4A3D-B0B6-DF4167A8B6B4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8A55B5E2-15B8-4724-B93A-E3D692A43DC8}" type="presOf" srcId="{BD7B1BF5-D0D9-4D57-8EC9-CF81577DB31B}" destId="{B16C9F70-0585-4397-AC37-EE97DFCE1367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CDA46EA5-C5A9-45E2-915A-E9AB21D78844}" type="presOf" srcId="{D17FA9FE-DABD-41C1-808F-63F37E446B00}" destId="{B25DDAE0-FE5E-4B56-AABC-6FCC2C62321F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FA3790C1-A4E1-4C14-8F43-FEC58A6FA713}" type="presOf" srcId="{9D009A0F-42C9-4F5F-A6FA-4253799B9FAE}" destId="{05B3E223-1D71-46E2-ADA6-EBA730551602}" srcOrd="0" destOrd="0" presId="urn:microsoft.com/office/officeart/2005/8/layout/hierarchy1"/>
    <dgm:cxn modelId="{1B674745-7005-4A05-A53A-442419EE7E9B}" type="presOf" srcId="{0E66135C-B0CE-44F8-92CA-E1A8FE42284E}" destId="{64F8C9F9-DB80-4479-9CEA-CA880F91A40B}" srcOrd="0" destOrd="0" presId="urn:microsoft.com/office/officeart/2005/8/layout/hierarchy1"/>
    <dgm:cxn modelId="{AB2E2539-53CB-437D-B02B-00F5A0DFA8E6}" type="presOf" srcId="{A3806A18-677C-488B-BF4C-A0D2F65269BA}" destId="{373076D2-05CC-4ABE-A220-C0FC8B65AD57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12D239CD-7449-42E7-A234-E1F8D69AB2A9}" type="presOf" srcId="{EB537B2E-B039-4F46-9139-CE8369283467}" destId="{224BEDDA-30AA-4F36-9E5A-9113741AA2EA}" srcOrd="0" destOrd="0" presId="urn:microsoft.com/office/officeart/2005/8/layout/hierarchy1"/>
    <dgm:cxn modelId="{C742E53C-D698-443B-9E8F-AE6680F3ABF3}" type="presOf" srcId="{EDF3A82D-CEDC-435C-BB26-B4ED98C478EB}" destId="{FE2A192A-97E7-445E-BFE0-5CC003E52137}" srcOrd="0" destOrd="0" presId="urn:microsoft.com/office/officeart/2005/8/layout/hierarchy1"/>
    <dgm:cxn modelId="{426BD92C-A290-4F09-A61D-E486543A5B7D}" type="presOf" srcId="{29AD6108-DA27-46AA-9075-9166E50E6718}" destId="{36B260C3-EC1B-4DF2-B422-AD85F44DAFC2}" srcOrd="0" destOrd="0" presId="urn:microsoft.com/office/officeart/2005/8/layout/hierarchy1"/>
    <dgm:cxn modelId="{1901BF59-AEA8-4671-9AEA-7FC6DC70A7F1}" type="presOf" srcId="{CDDDCBF7-5528-44C0-9CB4-DFAF0BBBDD78}" destId="{C2E4532F-F20A-40E1-B3EE-A8972CF4400D}" srcOrd="0" destOrd="0" presId="urn:microsoft.com/office/officeart/2005/8/layout/hierarchy1"/>
    <dgm:cxn modelId="{A8A79A62-82D2-43F5-B0D5-7A1FFD732BD3}" type="presOf" srcId="{7A1CA7FE-27D4-4694-99B9-EDA57F2588AC}" destId="{829CFED7-CAE5-4142-B366-8D9A49420E39}" srcOrd="0" destOrd="0" presId="urn:microsoft.com/office/officeart/2005/8/layout/hierarchy1"/>
    <dgm:cxn modelId="{DB687F19-EC0C-4FC7-B5C5-7639D336F149}" type="presOf" srcId="{E5EF0CCF-C63B-4219-B096-AA2CD41A3141}" destId="{BA8492D9-DB48-47E9-9E31-99D64D812EB2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F6B20A27-4551-4A17-A731-1F8F7D83B502}" type="presOf" srcId="{B89A7578-286B-41EA-91F2-F95236A92994}" destId="{C9D4DA2B-9DFA-4BE0-8F10-42B883C61AAD}" srcOrd="0" destOrd="0" presId="urn:microsoft.com/office/officeart/2005/8/layout/hierarchy1"/>
    <dgm:cxn modelId="{322B7F1D-F440-40FB-9DF6-D619B48D9EE6}" type="presOf" srcId="{B93D05B0-6E7E-477B-8FE9-87FFCE3FD8EA}" destId="{646635AD-3314-4181-859B-89A5FDBF08B3}" srcOrd="0" destOrd="0" presId="urn:microsoft.com/office/officeart/2005/8/layout/hierarchy1"/>
    <dgm:cxn modelId="{1419A2FA-7AF1-4320-A51F-3278C23E302F}" type="presOf" srcId="{EBF0D515-5E70-4FBE-90AC-9E3FFE48F292}" destId="{22C75FB0-CE70-4753-BEA4-985490398191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1D4CAFDE-2395-41BD-8A35-0432ED3B619E}" type="presOf" srcId="{A913D5F8-044D-4BCF-A260-58AF6B7990FB}" destId="{692DB20C-A916-4E09-BE9C-57A863E22E9F}" srcOrd="0" destOrd="0" presId="urn:microsoft.com/office/officeart/2005/8/layout/hierarchy1"/>
    <dgm:cxn modelId="{0C706FD7-3D26-470D-9540-78FA5606A249}" type="presParOf" srcId="{829CFED7-CAE5-4142-B366-8D9A49420E39}" destId="{2076DD01-3690-42D3-B629-74948FD81FF4}" srcOrd="0" destOrd="0" presId="urn:microsoft.com/office/officeart/2005/8/layout/hierarchy1"/>
    <dgm:cxn modelId="{4E8C8F44-A6C2-4E56-9CC9-73AFDA79AB46}" type="presParOf" srcId="{2076DD01-3690-42D3-B629-74948FD81FF4}" destId="{8FF105B0-9F46-451E-9D88-E69856753D29}" srcOrd="0" destOrd="0" presId="urn:microsoft.com/office/officeart/2005/8/layout/hierarchy1"/>
    <dgm:cxn modelId="{B7B9A9B1-AC99-4103-BFAF-DB5F7085CD40}" type="presParOf" srcId="{8FF105B0-9F46-451E-9D88-E69856753D29}" destId="{9523F360-A9B6-469A-8A67-BAB3B508A531}" srcOrd="0" destOrd="0" presId="urn:microsoft.com/office/officeart/2005/8/layout/hierarchy1"/>
    <dgm:cxn modelId="{B608EAC4-E34B-4EAD-A530-BD4737E5463A}" type="presParOf" srcId="{8FF105B0-9F46-451E-9D88-E69856753D29}" destId="{C7BE4223-D404-4EB8-8085-2F4CDE3E15DD}" srcOrd="1" destOrd="0" presId="urn:microsoft.com/office/officeart/2005/8/layout/hierarchy1"/>
    <dgm:cxn modelId="{7A0A0CEE-2B93-4A53-964D-C5BCB890A3EB}" type="presParOf" srcId="{2076DD01-3690-42D3-B629-74948FD81FF4}" destId="{ABB7EDE4-C5E5-4756-97C6-E7EB179642C8}" srcOrd="1" destOrd="0" presId="urn:microsoft.com/office/officeart/2005/8/layout/hierarchy1"/>
    <dgm:cxn modelId="{1BEEDFDA-D0B0-4D28-9FD4-D184BFD3D163}" type="presParOf" srcId="{ABB7EDE4-C5E5-4756-97C6-E7EB179642C8}" destId="{646635AD-3314-4181-859B-89A5FDBF08B3}" srcOrd="0" destOrd="0" presId="urn:microsoft.com/office/officeart/2005/8/layout/hierarchy1"/>
    <dgm:cxn modelId="{2A6E983D-7FA7-4A32-96FF-29D080B6C267}" type="presParOf" srcId="{ABB7EDE4-C5E5-4756-97C6-E7EB179642C8}" destId="{465A74A6-796E-48C4-ACCB-B8F81CB60E65}" srcOrd="1" destOrd="0" presId="urn:microsoft.com/office/officeart/2005/8/layout/hierarchy1"/>
    <dgm:cxn modelId="{286F6D41-6B6F-4E98-AF2D-5F717D0E6B00}" type="presParOf" srcId="{465A74A6-796E-48C4-ACCB-B8F81CB60E65}" destId="{2584FB1C-3987-438B-A251-8040BCE06BF6}" srcOrd="0" destOrd="0" presId="urn:microsoft.com/office/officeart/2005/8/layout/hierarchy1"/>
    <dgm:cxn modelId="{7A2A0512-AD5E-41F9-A012-D96122D47BF2}" type="presParOf" srcId="{2584FB1C-3987-438B-A251-8040BCE06BF6}" destId="{D9EB07BB-EEA3-4AE9-8E3D-6F439CF7CDBC}" srcOrd="0" destOrd="0" presId="urn:microsoft.com/office/officeart/2005/8/layout/hierarchy1"/>
    <dgm:cxn modelId="{EFCE004E-D999-4216-B748-06D9A0D655D9}" type="presParOf" srcId="{2584FB1C-3987-438B-A251-8040BCE06BF6}" destId="{C8CAEADA-E51B-4A70-8629-08D3290A6DC8}" srcOrd="1" destOrd="0" presId="urn:microsoft.com/office/officeart/2005/8/layout/hierarchy1"/>
    <dgm:cxn modelId="{603A2BDB-C368-4F24-BBE5-0E88F44D4195}" type="presParOf" srcId="{465A74A6-796E-48C4-ACCB-B8F81CB60E65}" destId="{76C36ACC-29BB-4471-A84E-BBEAEE95F7CC}" srcOrd="1" destOrd="0" presId="urn:microsoft.com/office/officeart/2005/8/layout/hierarchy1"/>
    <dgm:cxn modelId="{2D4CDB90-B694-4B1B-AEA6-77ACDB906BD6}" type="presParOf" srcId="{76C36ACC-29BB-4471-A84E-BBEAEE95F7CC}" destId="{4522BE41-81A2-4A3D-B0B6-DF4167A8B6B4}" srcOrd="0" destOrd="0" presId="urn:microsoft.com/office/officeart/2005/8/layout/hierarchy1"/>
    <dgm:cxn modelId="{6175AB90-FBA6-4D45-B636-DAB7CA504710}" type="presParOf" srcId="{76C36ACC-29BB-4471-A84E-BBEAEE95F7CC}" destId="{B410DF3F-3A26-4AE9-B6BC-CCD09E0B083F}" srcOrd="1" destOrd="0" presId="urn:microsoft.com/office/officeart/2005/8/layout/hierarchy1"/>
    <dgm:cxn modelId="{1FCD43D9-3671-4302-898F-3E789517E691}" type="presParOf" srcId="{B410DF3F-3A26-4AE9-B6BC-CCD09E0B083F}" destId="{0F4C2103-0B8B-425A-A124-909F1BCA26A0}" srcOrd="0" destOrd="0" presId="urn:microsoft.com/office/officeart/2005/8/layout/hierarchy1"/>
    <dgm:cxn modelId="{0E2CD0D7-FA45-4F60-8CE7-D450931CEAD7}" type="presParOf" srcId="{0F4C2103-0B8B-425A-A124-909F1BCA26A0}" destId="{503E0E7B-0CEF-41E2-8B93-04DB522CF4BA}" srcOrd="0" destOrd="0" presId="urn:microsoft.com/office/officeart/2005/8/layout/hierarchy1"/>
    <dgm:cxn modelId="{A1167AE1-6C71-4E97-ADAC-50A686EF3936}" type="presParOf" srcId="{0F4C2103-0B8B-425A-A124-909F1BCA26A0}" destId="{05B3E223-1D71-46E2-ADA6-EBA730551602}" srcOrd="1" destOrd="0" presId="urn:microsoft.com/office/officeart/2005/8/layout/hierarchy1"/>
    <dgm:cxn modelId="{E639168B-DDEE-409F-B388-58E535120C34}" type="presParOf" srcId="{B410DF3F-3A26-4AE9-B6BC-CCD09E0B083F}" destId="{B8424F9A-A19B-4461-8919-244AAD802193}" srcOrd="1" destOrd="0" presId="urn:microsoft.com/office/officeart/2005/8/layout/hierarchy1"/>
    <dgm:cxn modelId="{388EBD34-2CA1-473D-81BC-D22227B7A1B2}" type="presParOf" srcId="{B8424F9A-A19B-4461-8919-244AAD802193}" destId="{D3C41FD2-EECF-4A07-9F3C-7248665ADD75}" srcOrd="0" destOrd="0" presId="urn:microsoft.com/office/officeart/2005/8/layout/hierarchy1"/>
    <dgm:cxn modelId="{8C432B79-B7FF-49CA-BDBA-1BF4986D3ED6}" type="presParOf" srcId="{B8424F9A-A19B-4461-8919-244AAD802193}" destId="{0546AA23-EF8E-411F-A182-4EEB2B3FDCE7}" srcOrd="1" destOrd="0" presId="urn:microsoft.com/office/officeart/2005/8/layout/hierarchy1"/>
    <dgm:cxn modelId="{5E38A480-1C17-4ED1-9C09-DAB4D191CDB1}" type="presParOf" srcId="{0546AA23-EF8E-411F-A182-4EEB2B3FDCE7}" destId="{83A115C6-227D-4AD5-8238-9D0AC6C0536E}" srcOrd="0" destOrd="0" presId="urn:microsoft.com/office/officeart/2005/8/layout/hierarchy1"/>
    <dgm:cxn modelId="{E6150E9A-8BE5-42DC-AD7C-FB704E60727A}" type="presParOf" srcId="{83A115C6-227D-4AD5-8238-9D0AC6C0536E}" destId="{E1A11F24-2A0F-4F0C-A5A3-F7014008711B}" srcOrd="0" destOrd="0" presId="urn:microsoft.com/office/officeart/2005/8/layout/hierarchy1"/>
    <dgm:cxn modelId="{21881228-B6A3-4E56-873F-1B5FB898D0A5}" type="presParOf" srcId="{83A115C6-227D-4AD5-8238-9D0AC6C0536E}" destId="{38CF459F-8375-4922-8E93-C6D6DD8869F8}" srcOrd="1" destOrd="0" presId="urn:microsoft.com/office/officeart/2005/8/layout/hierarchy1"/>
    <dgm:cxn modelId="{A44FFBE4-D6AE-450C-9980-323E8BF63944}" type="presParOf" srcId="{0546AA23-EF8E-411F-A182-4EEB2B3FDCE7}" destId="{E3AEABF1-8ED3-4EE9-A1C5-14FA1F6DE85F}" srcOrd="1" destOrd="0" presId="urn:microsoft.com/office/officeart/2005/8/layout/hierarchy1"/>
    <dgm:cxn modelId="{BF911C59-E8B5-416C-AB6C-CF8805C32FA9}" type="presParOf" srcId="{E3AEABF1-8ED3-4EE9-A1C5-14FA1F6DE85F}" destId="{ABF42290-2FCE-4DDD-B2D6-9BC80FF24C4C}" srcOrd="0" destOrd="0" presId="urn:microsoft.com/office/officeart/2005/8/layout/hierarchy1"/>
    <dgm:cxn modelId="{F47EB275-3B59-4EB9-8CC9-E2CACC4E43CE}" type="presParOf" srcId="{E3AEABF1-8ED3-4EE9-A1C5-14FA1F6DE85F}" destId="{DFBD5879-1720-4932-9D0E-55144ECC9758}" srcOrd="1" destOrd="0" presId="urn:microsoft.com/office/officeart/2005/8/layout/hierarchy1"/>
    <dgm:cxn modelId="{3EE92D28-F0C1-485B-85B1-91424C10FC78}" type="presParOf" srcId="{DFBD5879-1720-4932-9D0E-55144ECC9758}" destId="{27B736C6-1ECF-451C-97B8-F153CF13EB5D}" srcOrd="0" destOrd="0" presId="urn:microsoft.com/office/officeart/2005/8/layout/hierarchy1"/>
    <dgm:cxn modelId="{05006AB5-799C-4DBA-B6D0-0BA909E38E67}" type="presParOf" srcId="{27B736C6-1ECF-451C-97B8-F153CF13EB5D}" destId="{32998DB1-D38B-4A27-8C5D-6B374E06360F}" srcOrd="0" destOrd="0" presId="urn:microsoft.com/office/officeart/2005/8/layout/hierarchy1"/>
    <dgm:cxn modelId="{51D3EE49-1D0A-4CB6-868E-3F97316E9523}" type="presParOf" srcId="{27B736C6-1ECF-451C-97B8-F153CF13EB5D}" destId="{76533181-04C9-47B7-9E96-393CE1944CF9}" srcOrd="1" destOrd="0" presId="urn:microsoft.com/office/officeart/2005/8/layout/hierarchy1"/>
    <dgm:cxn modelId="{F877FDF7-2F97-47E4-8365-8C923011EDF4}" type="presParOf" srcId="{DFBD5879-1720-4932-9D0E-55144ECC9758}" destId="{52FDE3BE-2BD0-4887-A099-9D382E421E55}" srcOrd="1" destOrd="0" presId="urn:microsoft.com/office/officeart/2005/8/layout/hierarchy1"/>
    <dgm:cxn modelId="{69B23836-6096-430E-BEB2-8D7BB8AFA434}" type="presParOf" srcId="{E3AEABF1-8ED3-4EE9-A1C5-14FA1F6DE85F}" destId="{0ADBED4D-B254-4CCC-9DED-AE90319A8447}" srcOrd="2" destOrd="0" presId="urn:microsoft.com/office/officeart/2005/8/layout/hierarchy1"/>
    <dgm:cxn modelId="{0C6D7B1C-A6CF-4335-A93E-494E5F05E07C}" type="presParOf" srcId="{E3AEABF1-8ED3-4EE9-A1C5-14FA1F6DE85F}" destId="{4D39ECF9-1EDD-47D2-9B6F-941A5C711B57}" srcOrd="3" destOrd="0" presId="urn:microsoft.com/office/officeart/2005/8/layout/hierarchy1"/>
    <dgm:cxn modelId="{24117073-2E84-40C6-A722-AA145B62E5B1}" type="presParOf" srcId="{4D39ECF9-1EDD-47D2-9B6F-941A5C711B57}" destId="{A08A3369-DD10-4EB0-8BB1-ECDAA8ABEC69}" srcOrd="0" destOrd="0" presId="urn:microsoft.com/office/officeart/2005/8/layout/hierarchy1"/>
    <dgm:cxn modelId="{889FAEAE-C17D-4FD0-A8A7-940C164E8266}" type="presParOf" srcId="{A08A3369-DD10-4EB0-8BB1-ECDAA8ABEC69}" destId="{3AE31570-FC40-4E3B-BA7C-E6EABFB2CA68}" srcOrd="0" destOrd="0" presId="urn:microsoft.com/office/officeart/2005/8/layout/hierarchy1"/>
    <dgm:cxn modelId="{E84C8E0B-628E-4559-9087-A6B8AADD0544}" type="presParOf" srcId="{A08A3369-DD10-4EB0-8BB1-ECDAA8ABEC69}" destId="{22C75FB0-CE70-4753-BEA4-985490398191}" srcOrd="1" destOrd="0" presId="urn:microsoft.com/office/officeart/2005/8/layout/hierarchy1"/>
    <dgm:cxn modelId="{E81F2E55-7FA8-42D3-9233-615C20BC6EE5}" type="presParOf" srcId="{4D39ECF9-1EDD-47D2-9B6F-941A5C711B57}" destId="{15E0DB76-04D8-4067-AB33-97624C3E3C15}" srcOrd="1" destOrd="0" presId="urn:microsoft.com/office/officeart/2005/8/layout/hierarchy1"/>
    <dgm:cxn modelId="{F1F76FE1-F7B8-4EDD-A740-3643DEA80E4B}" type="presParOf" srcId="{B8424F9A-A19B-4461-8919-244AAD802193}" destId="{5EA140D3-541D-46F1-B2AD-680F8020CCA7}" srcOrd="2" destOrd="0" presId="urn:microsoft.com/office/officeart/2005/8/layout/hierarchy1"/>
    <dgm:cxn modelId="{D1BCC752-0F8C-4A0D-9983-BA6BCC028126}" type="presParOf" srcId="{B8424F9A-A19B-4461-8919-244AAD802193}" destId="{E30D29B1-699C-4BD3-8F1A-FD56C4B78930}" srcOrd="3" destOrd="0" presId="urn:microsoft.com/office/officeart/2005/8/layout/hierarchy1"/>
    <dgm:cxn modelId="{83F9C7DE-6FB5-4586-8AC3-55AA01F8BFA9}" type="presParOf" srcId="{E30D29B1-699C-4BD3-8F1A-FD56C4B78930}" destId="{DF7ECC0C-F530-41F4-9000-A30F3F1A2FC3}" srcOrd="0" destOrd="0" presId="urn:microsoft.com/office/officeart/2005/8/layout/hierarchy1"/>
    <dgm:cxn modelId="{6F3CBE47-5ECF-4391-8FF9-14EE9FDC86D3}" type="presParOf" srcId="{DF7ECC0C-F530-41F4-9000-A30F3F1A2FC3}" destId="{6A6579E6-C562-4FC6-8642-92F9D5E24F93}" srcOrd="0" destOrd="0" presId="urn:microsoft.com/office/officeart/2005/8/layout/hierarchy1"/>
    <dgm:cxn modelId="{BF667F4F-B9F9-4476-84A2-34371B7C047E}" type="presParOf" srcId="{DF7ECC0C-F530-41F4-9000-A30F3F1A2FC3}" destId="{7128D2F7-F175-4C53-81B6-B92F5A970043}" srcOrd="1" destOrd="0" presId="urn:microsoft.com/office/officeart/2005/8/layout/hierarchy1"/>
    <dgm:cxn modelId="{6FED7FDD-F7DD-474D-BFF5-2D4C45EEE4BF}" type="presParOf" srcId="{E30D29B1-699C-4BD3-8F1A-FD56C4B78930}" destId="{3C7FDD2C-44FF-45C5-B45E-4C8BCFCBA152}" srcOrd="1" destOrd="0" presId="urn:microsoft.com/office/officeart/2005/8/layout/hierarchy1"/>
    <dgm:cxn modelId="{53F656C1-C026-442C-8972-85AC71FC71C7}" type="presParOf" srcId="{3C7FDD2C-44FF-45C5-B45E-4C8BCFCBA152}" destId="{373076D2-05CC-4ABE-A220-C0FC8B65AD57}" srcOrd="0" destOrd="0" presId="urn:microsoft.com/office/officeart/2005/8/layout/hierarchy1"/>
    <dgm:cxn modelId="{F24A00BE-38BF-419F-997A-4C53EC60C573}" type="presParOf" srcId="{3C7FDD2C-44FF-45C5-B45E-4C8BCFCBA152}" destId="{549BC87C-402E-43D7-96D3-B2B69A9C0CA0}" srcOrd="1" destOrd="0" presId="urn:microsoft.com/office/officeart/2005/8/layout/hierarchy1"/>
    <dgm:cxn modelId="{38EFFA92-FFB3-4461-AD81-10490DF9D87A}" type="presParOf" srcId="{549BC87C-402E-43D7-96D3-B2B69A9C0CA0}" destId="{1BF74E85-7C31-461B-894B-8886FDAE713C}" srcOrd="0" destOrd="0" presId="urn:microsoft.com/office/officeart/2005/8/layout/hierarchy1"/>
    <dgm:cxn modelId="{7A6D5699-F943-4979-B92A-0A9F356CE26A}" type="presParOf" srcId="{1BF74E85-7C31-461B-894B-8886FDAE713C}" destId="{11487B9F-A5EF-428C-B65C-DB9F79B7B0DE}" srcOrd="0" destOrd="0" presId="urn:microsoft.com/office/officeart/2005/8/layout/hierarchy1"/>
    <dgm:cxn modelId="{DC2790AD-C334-417B-AEF9-430E48658B5C}" type="presParOf" srcId="{1BF74E85-7C31-461B-894B-8886FDAE713C}" destId="{224BEDDA-30AA-4F36-9E5A-9113741AA2EA}" srcOrd="1" destOrd="0" presId="urn:microsoft.com/office/officeart/2005/8/layout/hierarchy1"/>
    <dgm:cxn modelId="{A168B477-6762-455B-821F-9A741EFE8CB6}" type="presParOf" srcId="{549BC87C-402E-43D7-96D3-B2B69A9C0CA0}" destId="{4648403C-EA1C-45F3-B254-45E707FA5C0C}" srcOrd="1" destOrd="0" presId="urn:microsoft.com/office/officeart/2005/8/layout/hierarchy1"/>
    <dgm:cxn modelId="{D1619ECB-6C10-467C-BE80-874F64C82E3E}" type="presParOf" srcId="{3C7FDD2C-44FF-45C5-B45E-4C8BCFCBA152}" destId="{EE8E736A-6018-40DD-A532-086DF2940C64}" srcOrd="2" destOrd="0" presId="urn:microsoft.com/office/officeart/2005/8/layout/hierarchy1"/>
    <dgm:cxn modelId="{52321534-1A8B-4796-AAA1-D8F2C2CE0A12}" type="presParOf" srcId="{3C7FDD2C-44FF-45C5-B45E-4C8BCFCBA152}" destId="{D9704074-04A6-4DF3-80FD-C790AB41EF64}" srcOrd="3" destOrd="0" presId="urn:microsoft.com/office/officeart/2005/8/layout/hierarchy1"/>
    <dgm:cxn modelId="{E919B81A-4454-48D4-801B-AC628EB3C093}" type="presParOf" srcId="{D9704074-04A6-4DF3-80FD-C790AB41EF64}" destId="{DF16F829-9AC7-4454-B679-82BBF94810FE}" srcOrd="0" destOrd="0" presId="urn:microsoft.com/office/officeart/2005/8/layout/hierarchy1"/>
    <dgm:cxn modelId="{B4F4C629-3EBA-458D-AF06-65BDD378BE92}" type="presParOf" srcId="{DF16F829-9AC7-4454-B679-82BBF94810FE}" destId="{014128AB-132F-4A95-BDAD-7A44208E117D}" srcOrd="0" destOrd="0" presId="urn:microsoft.com/office/officeart/2005/8/layout/hierarchy1"/>
    <dgm:cxn modelId="{A63997CA-4116-495B-9C14-C65398646C9A}" type="presParOf" srcId="{DF16F829-9AC7-4454-B679-82BBF94810FE}" destId="{FB754EEC-0F60-4A9E-829E-AE269A45A47F}" srcOrd="1" destOrd="0" presId="urn:microsoft.com/office/officeart/2005/8/layout/hierarchy1"/>
    <dgm:cxn modelId="{7687F3FA-1A3B-4712-808B-440A451BBC92}" type="presParOf" srcId="{D9704074-04A6-4DF3-80FD-C790AB41EF64}" destId="{113AFF0C-6475-4A73-993D-48B08B06A746}" srcOrd="1" destOrd="0" presId="urn:microsoft.com/office/officeart/2005/8/layout/hierarchy1"/>
    <dgm:cxn modelId="{8CD30431-7D23-4071-B5A7-00FCAD81526E}" type="presParOf" srcId="{76C36ACC-29BB-4471-A84E-BBEAEE95F7CC}" destId="{3AD75D46-5C73-41A5-977A-207AD0A4B279}" srcOrd="2" destOrd="0" presId="urn:microsoft.com/office/officeart/2005/8/layout/hierarchy1"/>
    <dgm:cxn modelId="{ADBDF2B9-D818-454F-83AC-8581B7277D9F}" type="presParOf" srcId="{76C36ACC-29BB-4471-A84E-BBEAEE95F7CC}" destId="{B3577E9F-66F3-439D-BC86-F42817D559D7}" srcOrd="3" destOrd="0" presId="urn:microsoft.com/office/officeart/2005/8/layout/hierarchy1"/>
    <dgm:cxn modelId="{33A41F7B-F0C2-4457-8B4D-402B1813B336}" type="presParOf" srcId="{B3577E9F-66F3-439D-BC86-F42817D559D7}" destId="{AF20170B-5670-46F4-B4E2-55A200EE4F3C}" srcOrd="0" destOrd="0" presId="urn:microsoft.com/office/officeart/2005/8/layout/hierarchy1"/>
    <dgm:cxn modelId="{E6425AA1-EACE-4090-8248-A9C1E62DB65F}" type="presParOf" srcId="{AF20170B-5670-46F4-B4E2-55A200EE4F3C}" destId="{49A8FE86-1FAB-49B6-9DB3-32729172D8E7}" srcOrd="0" destOrd="0" presId="urn:microsoft.com/office/officeart/2005/8/layout/hierarchy1"/>
    <dgm:cxn modelId="{5A844C21-D390-44AC-BC91-BFCBCE25E58A}" type="presParOf" srcId="{AF20170B-5670-46F4-B4E2-55A200EE4F3C}" destId="{40F00E47-2249-4452-AF28-4A5E57B396EA}" srcOrd="1" destOrd="0" presId="urn:microsoft.com/office/officeart/2005/8/layout/hierarchy1"/>
    <dgm:cxn modelId="{1E2459E1-05C8-4B00-AAEA-7B47223AD15D}" type="presParOf" srcId="{B3577E9F-66F3-439D-BC86-F42817D559D7}" destId="{2B6A0B5C-C265-4A25-953D-1557D273260E}" srcOrd="1" destOrd="0" presId="urn:microsoft.com/office/officeart/2005/8/layout/hierarchy1"/>
    <dgm:cxn modelId="{CFD22DA6-3B57-4A83-BE0C-E07CABA44F71}" type="presParOf" srcId="{2B6A0B5C-C265-4A25-953D-1557D273260E}" destId="{9D1D55AE-6B97-48CB-A1B9-847F723F9DE9}" srcOrd="0" destOrd="0" presId="urn:microsoft.com/office/officeart/2005/8/layout/hierarchy1"/>
    <dgm:cxn modelId="{9F14AD7A-F8F1-4963-BC74-6A788AFD8F44}" type="presParOf" srcId="{2B6A0B5C-C265-4A25-953D-1557D273260E}" destId="{5416A2D3-7BFB-4A5C-A980-3399FCED0481}" srcOrd="1" destOrd="0" presId="urn:microsoft.com/office/officeart/2005/8/layout/hierarchy1"/>
    <dgm:cxn modelId="{DB23CF26-E1D2-42C5-A98F-7CCF3B68EA15}" type="presParOf" srcId="{5416A2D3-7BFB-4A5C-A980-3399FCED0481}" destId="{2DE2BE3A-E165-486D-844E-35D7C48ADA3A}" srcOrd="0" destOrd="0" presId="urn:microsoft.com/office/officeart/2005/8/layout/hierarchy1"/>
    <dgm:cxn modelId="{9E941A48-283C-4B78-BC46-815441E6641A}" type="presParOf" srcId="{2DE2BE3A-E165-486D-844E-35D7C48ADA3A}" destId="{35E414A3-1CB8-4EF8-BB4C-ABC734F641EE}" srcOrd="0" destOrd="0" presId="urn:microsoft.com/office/officeart/2005/8/layout/hierarchy1"/>
    <dgm:cxn modelId="{AC20E50E-5D85-4164-A399-44F4232B32A4}" type="presParOf" srcId="{2DE2BE3A-E165-486D-844E-35D7C48ADA3A}" destId="{BC53181B-3AB1-405B-817E-B51F58F320B4}" srcOrd="1" destOrd="0" presId="urn:microsoft.com/office/officeart/2005/8/layout/hierarchy1"/>
    <dgm:cxn modelId="{4FDA3358-FCA2-493B-A010-23EBE7C80AAC}" type="presParOf" srcId="{5416A2D3-7BFB-4A5C-A980-3399FCED0481}" destId="{79530844-0B54-4624-A43B-8A7C311C3DF5}" srcOrd="1" destOrd="0" presId="urn:microsoft.com/office/officeart/2005/8/layout/hierarchy1"/>
    <dgm:cxn modelId="{E91A4925-0888-44E5-9AB7-AC1CEEC024D2}" type="presParOf" srcId="{79530844-0B54-4624-A43B-8A7C311C3DF5}" destId="{D5E0302F-FDB8-4390-8C54-BD907D4D80A6}" srcOrd="0" destOrd="0" presId="urn:microsoft.com/office/officeart/2005/8/layout/hierarchy1"/>
    <dgm:cxn modelId="{33B21846-C5BD-48D2-B1C4-04AFF9C213A3}" type="presParOf" srcId="{79530844-0B54-4624-A43B-8A7C311C3DF5}" destId="{74CD126F-916B-4467-A46F-9CBF4CF9F10A}" srcOrd="1" destOrd="0" presId="urn:microsoft.com/office/officeart/2005/8/layout/hierarchy1"/>
    <dgm:cxn modelId="{227F01A1-6CD7-4B23-A1CC-3DCC8FDF60AE}" type="presParOf" srcId="{74CD126F-916B-4467-A46F-9CBF4CF9F10A}" destId="{2CBF913D-89D2-490F-901C-128A920510A8}" srcOrd="0" destOrd="0" presId="urn:microsoft.com/office/officeart/2005/8/layout/hierarchy1"/>
    <dgm:cxn modelId="{929FE1D9-B2EA-449B-8C7F-1D38A2F01FA7}" type="presParOf" srcId="{2CBF913D-89D2-490F-901C-128A920510A8}" destId="{56AE7907-EC06-4497-8359-C86ED206F41B}" srcOrd="0" destOrd="0" presId="urn:microsoft.com/office/officeart/2005/8/layout/hierarchy1"/>
    <dgm:cxn modelId="{61B4B801-58FD-4C18-9A56-D79885E83C18}" type="presParOf" srcId="{2CBF913D-89D2-490F-901C-128A920510A8}" destId="{FE2A192A-97E7-445E-BFE0-5CC003E52137}" srcOrd="1" destOrd="0" presId="urn:microsoft.com/office/officeart/2005/8/layout/hierarchy1"/>
    <dgm:cxn modelId="{9247D99B-FF0B-405A-9900-D9BEF5333139}" type="presParOf" srcId="{74CD126F-916B-4467-A46F-9CBF4CF9F10A}" destId="{B1ED7AB2-6E75-4943-9D07-3EA5BD76ABB5}" srcOrd="1" destOrd="0" presId="urn:microsoft.com/office/officeart/2005/8/layout/hierarchy1"/>
    <dgm:cxn modelId="{D7EBEA9E-56B4-477E-B4CE-56318DECA7D4}" type="presParOf" srcId="{79530844-0B54-4624-A43B-8A7C311C3DF5}" destId="{00AECC75-E3AF-48D8-A922-486F0C930B08}" srcOrd="2" destOrd="0" presId="urn:microsoft.com/office/officeart/2005/8/layout/hierarchy1"/>
    <dgm:cxn modelId="{013D9384-56A8-4478-B740-A53AA158CEFA}" type="presParOf" srcId="{79530844-0B54-4624-A43B-8A7C311C3DF5}" destId="{835F9D7F-0827-4835-A0B6-53AA5BA2109A}" srcOrd="3" destOrd="0" presId="urn:microsoft.com/office/officeart/2005/8/layout/hierarchy1"/>
    <dgm:cxn modelId="{B208A86D-A6D4-4AE8-AD77-E6C8DEE2F6FD}" type="presParOf" srcId="{835F9D7F-0827-4835-A0B6-53AA5BA2109A}" destId="{726766CA-DB8B-4B52-8949-58B8DCA42D30}" srcOrd="0" destOrd="0" presId="urn:microsoft.com/office/officeart/2005/8/layout/hierarchy1"/>
    <dgm:cxn modelId="{C7167937-8E98-4634-9F2A-7D5D6D2AF5FF}" type="presParOf" srcId="{726766CA-DB8B-4B52-8949-58B8DCA42D30}" destId="{0749AA9A-A7FB-48C7-AD62-50BE3F3E8FF1}" srcOrd="0" destOrd="0" presId="urn:microsoft.com/office/officeart/2005/8/layout/hierarchy1"/>
    <dgm:cxn modelId="{315685BE-059E-4087-83FA-991402F670ED}" type="presParOf" srcId="{726766CA-DB8B-4B52-8949-58B8DCA42D30}" destId="{8C19DFE9-1EC6-479C-8B1E-AE8E0EDA630D}" srcOrd="1" destOrd="0" presId="urn:microsoft.com/office/officeart/2005/8/layout/hierarchy1"/>
    <dgm:cxn modelId="{84C74910-6954-42B2-95CF-082E4E5460EF}" type="presParOf" srcId="{835F9D7F-0827-4835-A0B6-53AA5BA2109A}" destId="{6A20BD1B-2172-47B9-B4C1-988296E2B96D}" srcOrd="1" destOrd="0" presId="urn:microsoft.com/office/officeart/2005/8/layout/hierarchy1"/>
    <dgm:cxn modelId="{DEC32D80-53FB-49BD-ACE8-BFD125EAB066}" type="presParOf" srcId="{2B6A0B5C-C265-4A25-953D-1557D273260E}" destId="{64F8C9F9-DB80-4479-9CEA-CA880F91A40B}" srcOrd="2" destOrd="0" presId="urn:microsoft.com/office/officeart/2005/8/layout/hierarchy1"/>
    <dgm:cxn modelId="{E6AF72BD-E567-487C-ADAB-5D43A42C9BAC}" type="presParOf" srcId="{2B6A0B5C-C265-4A25-953D-1557D273260E}" destId="{9E58489E-6A09-4895-A805-23899970172E}" srcOrd="3" destOrd="0" presId="urn:microsoft.com/office/officeart/2005/8/layout/hierarchy1"/>
    <dgm:cxn modelId="{31BB0E76-41E1-4B36-A44A-78A1C6F246B8}" type="presParOf" srcId="{9E58489E-6A09-4895-A805-23899970172E}" destId="{A92F40D4-EFB8-4E79-ADDD-24A860CCDF0D}" srcOrd="0" destOrd="0" presId="urn:microsoft.com/office/officeart/2005/8/layout/hierarchy1"/>
    <dgm:cxn modelId="{0158FF8A-A8BC-4535-81BB-F526C5508ADD}" type="presParOf" srcId="{A92F40D4-EFB8-4E79-ADDD-24A860CCDF0D}" destId="{33029843-67CC-46C9-ABE5-D54DA92F4319}" srcOrd="0" destOrd="0" presId="urn:microsoft.com/office/officeart/2005/8/layout/hierarchy1"/>
    <dgm:cxn modelId="{1F8BA7F8-5324-4A14-A62A-C4BBBCD21FFC}" type="presParOf" srcId="{A92F40D4-EFB8-4E79-ADDD-24A860CCDF0D}" destId="{BA8492D9-DB48-47E9-9E31-99D64D812EB2}" srcOrd="1" destOrd="0" presId="urn:microsoft.com/office/officeart/2005/8/layout/hierarchy1"/>
    <dgm:cxn modelId="{19FBDD14-B4C3-4138-A747-4DA45E5422F2}" type="presParOf" srcId="{9E58489E-6A09-4895-A805-23899970172E}" destId="{DDE00DD9-EACF-4CEF-9893-E8EF79817FD5}" srcOrd="1" destOrd="0" presId="urn:microsoft.com/office/officeart/2005/8/layout/hierarchy1"/>
    <dgm:cxn modelId="{27544F9D-3776-4992-9F78-D2BB049A3894}" type="presParOf" srcId="{DDE00DD9-EACF-4CEF-9893-E8EF79817FD5}" destId="{99B3B10B-0B05-4F84-ABB3-F3A0592794DD}" srcOrd="0" destOrd="0" presId="urn:microsoft.com/office/officeart/2005/8/layout/hierarchy1"/>
    <dgm:cxn modelId="{028E9B14-01D2-4469-A4CE-6033356D807B}" type="presParOf" srcId="{DDE00DD9-EACF-4CEF-9893-E8EF79817FD5}" destId="{27CD394E-5944-4FD3-82F3-4B21606B4E0A}" srcOrd="1" destOrd="0" presId="urn:microsoft.com/office/officeart/2005/8/layout/hierarchy1"/>
    <dgm:cxn modelId="{CB46625B-73BB-425A-BA8B-B3D1184122AC}" type="presParOf" srcId="{27CD394E-5944-4FD3-82F3-4B21606B4E0A}" destId="{BC4EBCAB-9527-41C2-B49A-AA399D90E0E5}" srcOrd="0" destOrd="0" presId="urn:microsoft.com/office/officeart/2005/8/layout/hierarchy1"/>
    <dgm:cxn modelId="{C41DAC16-2F0F-4AA7-A91A-F580DEA66686}" type="presParOf" srcId="{BC4EBCAB-9527-41C2-B49A-AA399D90E0E5}" destId="{6157BF5A-6DCA-435A-B8B2-1C8143D9B7E6}" srcOrd="0" destOrd="0" presId="urn:microsoft.com/office/officeart/2005/8/layout/hierarchy1"/>
    <dgm:cxn modelId="{C9687132-E158-46CD-BEF1-C7C8E192498A}" type="presParOf" srcId="{BC4EBCAB-9527-41C2-B49A-AA399D90E0E5}" destId="{95CF2F88-AC42-42DF-9CDA-5671AB8680F8}" srcOrd="1" destOrd="0" presId="urn:microsoft.com/office/officeart/2005/8/layout/hierarchy1"/>
    <dgm:cxn modelId="{7EFA5CE4-8427-43E8-9D0B-0A72A47D8F79}" type="presParOf" srcId="{27CD394E-5944-4FD3-82F3-4B21606B4E0A}" destId="{0C69A986-1E8D-4748-A189-DFB237220148}" srcOrd="1" destOrd="0" presId="urn:microsoft.com/office/officeart/2005/8/layout/hierarchy1"/>
    <dgm:cxn modelId="{48608691-9A65-4C89-A328-589AD3B151ED}" type="presParOf" srcId="{DDE00DD9-EACF-4CEF-9893-E8EF79817FD5}" destId="{04A25782-8879-4537-8926-2DA39404E2C7}" srcOrd="2" destOrd="0" presId="urn:microsoft.com/office/officeart/2005/8/layout/hierarchy1"/>
    <dgm:cxn modelId="{22E2EBAE-405E-4010-B8F4-5482536F95D2}" type="presParOf" srcId="{DDE00DD9-EACF-4CEF-9893-E8EF79817FD5}" destId="{41534E14-0DFE-4B49-AE2B-3089DDE85C88}" srcOrd="3" destOrd="0" presId="urn:microsoft.com/office/officeart/2005/8/layout/hierarchy1"/>
    <dgm:cxn modelId="{86F5522E-24AB-4EF9-A1FD-9ADFD3932D61}" type="presParOf" srcId="{41534E14-0DFE-4B49-AE2B-3089DDE85C88}" destId="{D9C0C726-9BD8-4511-A29F-3619670C7F78}" srcOrd="0" destOrd="0" presId="urn:microsoft.com/office/officeart/2005/8/layout/hierarchy1"/>
    <dgm:cxn modelId="{8E242937-C333-4CAA-9CDA-0938AA39285F}" type="presParOf" srcId="{D9C0C726-9BD8-4511-A29F-3619670C7F78}" destId="{F774AE7B-7751-4F5B-8E36-A025ABD5E2FC}" srcOrd="0" destOrd="0" presId="urn:microsoft.com/office/officeart/2005/8/layout/hierarchy1"/>
    <dgm:cxn modelId="{7FD59313-2144-4C2E-864C-57A9099F00E1}" type="presParOf" srcId="{D9C0C726-9BD8-4511-A29F-3619670C7F78}" destId="{C2E4532F-F20A-40E1-B3EE-A8972CF4400D}" srcOrd="1" destOrd="0" presId="urn:microsoft.com/office/officeart/2005/8/layout/hierarchy1"/>
    <dgm:cxn modelId="{FA7067CF-C3A6-4D76-B339-1EB00B9CE88D}" type="presParOf" srcId="{41534E14-0DFE-4B49-AE2B-3089DDE85C88}" destId="{91492403-02BC-4FA6-A3F5-97F75DC93192}" srcOrd="1" destOrd="0" presId="urn:microsoft.com/office/officeart/2005/8/layout/hierarchy1"/>
    <dgm:cxn modelId="{F3944B94-A684-40AD-A6E2-1A759BDBB32C}" type="presParOf" srcId="{ABB7EDE4-C5E5-4756-97C6-E7EB179642C8}" destId="{A415E785-F167-45BE-BF79-863A830F10F3}" srcOrd="2" destOrd="0" presId="urn:microsoft.com/office/officeart/2005/8/layout/hierarchy1"/>
    <dgm:cxn modelId="{B31DEB60-34C6-4951-BBB8-A8F318D1A022}" type="presParOf" srcId="{ABB7EDE4-C5E5-4756-97C6-E7EB179642C8}" destId="{C5E3EF66-EAFC-491B-9965-45821171BC6F}" srcOrd="3" destOrd="0" presId="urn:microsoft.com/office/officeart/2005/8/layout/hierarchy1"/>
    <dgm:cxn modelId="{B14BC550-F88F-4EC4-BC29-904D12D45858}" type="presParOf" srcId="{C5E3EF66-EAFC-491B-9965-45821171BC6F}" destId="{865208EB-7612-4575-BD4E-874C0F4193A5}" srcOrd="0" destOrd="0" presId="urn:microsoft.com/office/officeart/2005/8/layout/hierarchy1"/>
    <dgm:cxn modelId="{6F3C6515-CA0E-44C1-A408-0FB2CEC0329B}" type="presParOf" srcId="{865208EB-7612-4575-BD4E-874C0F4193A5}" destId="{F5DA1533-C8A4-4654-8038-A4D931722031}" srcOrd="0" destOrd="0" presId="urn:microsoft.com/office/officeart/2005/8/layout/hierarchy1"/>
    <dgm:cxn modelId="{4CBAD09D-ED0C-4E1F-BC2B-4BB8FBC129B1}" type="presParOf" srcId="{865208EB-7612-4575-BD4E-874C0F4193A5}" destId="{048E7D42-7356-44D8-9587-3165E4BD5E28}" srcOrd="1" destOrd="0" presId="urn:microsoft.com/office/officeart/2005/8/layout/hierarchy1"/>
    <dgm:cxn modelId="{CA2C1007-E354-4FC9-984E-38EFE2C4DCDB}" type="presParOf" srcId="{C5E3EF66-EAFC-491B-9965-45821171BC6F}" destId="{4F401C72-EC65-4C82-93A5-CA4BBEBB6AC0}" srcOrd="1" destOrd="0" presId="urn:microsoft.com/office/officeart/2005/8/layout/hierarchy1"/>
    <dgm:cxn modelId="{838C32FF-76A3-45FB-8C5F-836FD74BDC03}" type="presParOf" srcId="{4F401C72-EC65-4C82-93A5-CA4BBEBB6AC0}" destId="{386BB8A9-D1DE-4A4F-95E3-33342AD49374}" srcOrd="0" destOrd="0" presId="urn:microsoft.com/office/officeart/2005/8/layout/hierarchy1"/>
    <dgm:cxn modelId="{79DE0198-0A94-4CBA-AB53-F9CC6B6F72AC}" type="presParOf" srcId="{4F401C72-EC65-4C82-93A5-CA4BBEBB6AC0}" destId="{6A2C58EF-1774-47EF-9006-EB90634B6816}" srcOrd="1" destOrd="0" presId="urn:microsoft.com/office/officeart/2005/8/layout/hierarchy1"/>
    <dgm:cxn modelId="{06C74FB4-9247-44AE-8D25-5508DEA8B9BF}" type="presParOf" srcId="{6A2C58EF-1774-47EF-9006-EB90634B6816}" destId="{48800B08-BA09-4EFC-B91A-09CADA13CA2A}" srcOrd="0" destOrd="0" presId="urn:microsoft.com/office/officeart/2005/8/layout/hierarchy1"/>
    <dgm:cxn modelId="{44E8442E-68F0-4865-A278-118A9C4B362D}" type="presParOf" srcId="{48800B08-BA09-4EFC-B91A-09CADA13CA2A}" destId="{AB7D6642-87F0-4A72-8EFD-58C9A045FB0C}" srcOrd="0" destOrd="0" presId="urn:microsoft.com/office/officeart/2005/8/layout/hierarchy1"/>
    <dgm:cxn modelId="{5355E869-7822-452F-A99C-D2612918F75E}" type="presParOf" srcId="{48800B08-BA09-4EFC-B91A-09CADA13CA2A}" destId="{B16C9F70-0585-4397-AC37-EE97DFCE1367}" srcOrd="1" destOrd="0" presId="urn:microsoft.com/office/officeart/2005/8/layout/hierarchy1"/>
    <dgm:cxn modelId="{D11AB718-48E9-4C1B-8A90-A2BB9F15C4A1}" type="presParOf" srcId="{6A2C58EF-1774-47EF-9006-EB90634B6816}" destId="{884735FF-54E7-43DD-9564-7FBEE891FBC6}" srcOrd="1" destOrd="0" presId="urn:microsoft.com/office/officeart/2005/8/layout/hierarchy1"/>
    <dgm:cxn modelId="{1637DEA3-5A02-43B5-B10F-F7757207B960}" type="presParOf" srcId="{884735FF-54E7-43DD-9564-7FBEE891FBC6}" destId="{DDC36CC4-73CE-45F1-8FC6-C8C183842AC3}" srcOrd="0" destOrd="0" presId="urn:microsoft.com/office/officeart/2005/8/layout/hierarchy1"/>
    <dgm:cxn modelId="{B02D4373-8F3E-4307-9A8B-A8F77823C62F}" type="presParOf" srcId="{884735FF-54E7-43DD-9564-7FBEE891FBC6}" destId="{D042C187-4AFB-42B0-A46F-AF1E44023A01}" srcOrd="1" destOrd="0" presId="urn:microsoft.com/office/officeart/2005/8/layout/hierarchy1"/>
    <dgm:cxn modelId="{16D34E43-A562-4EC4-8C31-CC93B26AA435}" type="presParOf" srcId="{D042C187-4AFB-42B0-A46F-AF1E44023A01}" destId="{EE625731-7836-4FB0-8830-C5E733F3A9D5}" srcOrd="0" destOrd="0" presId="urn:microsoft.com/office/officeart/2005/8/layout/hierarchy1"/>
    <dgm:cxn modelId="{709A5453-9F72-40D3-BF73-265DF9D95DBC}" type="presParOf" srcId="{EE625731-7836-4FB0-8830-C5E733F3A9D5}" destId="{FA1F1EF9-B5FB-4208-9F6D-5B06AEE392C5}" srcOrd="0" destOrd="0" presId="urn:microsoft.com/office/officeart/2005/8/layout/hierarchy1"/>
    <dgm:cxn modelId="{73396C5B-1CE1-473A-8342-FEE4414470A3}" type="presParOf" srcId="{EE625731-7836-4FB0-8830-C5E733F3A9D5}" destId="{997B299E-1D64-4612-884C-9AC4DD614031}" srcOrd="1" destOrd="0" presId="urn:microsoft.com/office/officeart/2005/8/layout/hierarchy1"/>
    <dgm:cxn modelId="{E311F68F-4884-4146-B4F1-7D666881EFEE}" type="presParOf" srcId="{D042C187-4AFB-42B0-A46F-AF1E44023A01}" destId="{B7CDCF3B-EE1A-496C-8490-46464F266AC5}" srcOrd="1" destOrd="0" presId="urn:microsoft.com/office/officeart/2005/8/layout/hierarchy1"/>
    <dgm:cxn modelId="{6B1373A6-7574-49E8-B6F0-BA062D9070B2}" type="presParOf" srcId="{884735FF-54E7-43DD-9564-7FBEE891FBC6}" destId="{9A5CC7B7-EB96-4E35-87B8-65E5F2C056B5}" srcOrd="2" destOrd="0" presId="urn:microsoft.com/office/officeart/2005/8/layout/hierarchy1"/>
    <dgm:cxn modelId="{D9D83B06-D2DF-4A9A-984A-F355C72A02C5}" type="presParOf" srcId="{884735FF-54E7-43DD-9564-7FBEE891FBC6}" destId="{560B34CF-4AB1-4BBD-8949-AD6C16F21C2C}" srcOrd="3" destOrd="0" presId="urn:microsoft.com/office/officeart/2005/8/layout/hierarchy1"/>
    <dgm:cxn modelId="{541424D7-B999-408D-B0BE-B690ABC47FDD}" type="presParOf" srcId="{560B34CF-4AB1-4BBD-8949-AD6C16F21C2C}" destId="{A2A2F0E5-7516-46FB-81C1-5CD705945B67}" srcOrd="0" destOrd="0" presId="urn:microsoft.com/office/officeart/2005/8/layout/hierarchy1"/>
    <dgm:cxn modelId="{8F474F20-6593-4462-8C47-4C971E723A2D}" type="presParOf" srcId="{A2A2F0E5-7516-46FB-81C1-5CD705945B67}" destId="{5D45986D-A447-4DCB-AE19-9C596B262D00}" srcOrd="0" destOrd="0" presId="urn:microsoft.com/office/officeart/2005/8/layout/hierarchy1"/>
    <dgm:cxn modelId="{538E17CE-BEAE-4D11-A09B-0B7978EE6A2C}" type="presParOf" srcId="{A2A2F0E5-7516-46FB-81C1-5CD705945B67}" destId="{36B260C3-EC1B-4DF2-B422-AD85F44DAFC2}" srcOrd="1" destOrd="0" presId="urn:microsoft.com/office/officeart/2005/8/layout/hierarchy1"/>
    <dgm:cxn modelId="{1D7EDC1B-3FF0-4EEE-B301-309CDCCEEDAC}" type="presParOf" srcId="{560B34CF-4AB1-4BBD-8949-AD6C16F21C2C}" destId="{A97FF826-3A1F-44D2-A4F0-104AF45D10BF}" srcOrd="1" destOrd="0" presId="urn:microsoft.com/office/officeart/2005/8/layout/hierarchy1"/>
    <dgm:cxn modelId="{40F4BC97-39EB-43E7-A713-779B2DE02771}" type="presParOf" srcId="{4F401C72-EC65-4C82-93A5-CA4BBEBB6AC0}" destId="{C9D4DA2B-9DFA-4BE0-8F10-42B883C61AAD}" srcOrd="2" destOrd="0" presId="urn:microsoft.com/office/officeart/2005/8/layout/hierarchy1"/>
    <dgm:cxn modelId="{D4378769-13BB-43EA-BBC4-E7F9457C806D}" type="presParOf" srcId="{4F401C72-EC65-4C82-93A5-CA4BBEBB6AC0}" destId="{259E3417-2453-45BA-8525-0459073E5C81}" srcOrd="3" destOrd="0" presId="urn:microsoft.com/office/officeart/2005/8/layout/hierarchy1"/>
    <dgm:cxn modelId="{966C4F87-3157-43D7-B890-0E3B8F956178}" type="presParOf" srcId="{259E3417-2453-45BA-8525-0459073E5C81}" destId="{17B47270-252E-4D47-B222-A0285DD80BF9}" srcOrd="0" destOrd="0" presId="urn:microsoft.com/office/officeart/2005/8/layout/hierarchy1"/>
    <dgm:cxn modelId="{7B201D9F-7BCB-4E84-92B9-3813590B07B4}" type="presParOf" srcId="{17B47270-252E-4D47-B222-A0285DD80BF9}" destId="{1E830419-1F55-4FAE-9144-7765D80A010E}" srcOrd="0" destOrd="0" presId="urn:microsoft.com/office/officeart/2005/8/layout/hierarchy1"/>
    <dgm:cxn modelId="{79421290-C348-4A62-AFDC-77E9E8498C59}" type="presParOf" srcId="{17B47270-252E-4D47-B222-A0285DD80BF9}" destId="{B25DDAE0-FE5E-4B56-AABC-6FCC2C62321F}" srcOrd="1" destOrd="0" presId="urn:microsoft.com/office/officeart/2005/8/layout/hierarchy1"/>
    <dgm:cxn modelId="{0E7D75B4-24B8-45AD-943C-E3C60C95260B}" type="presParOf" srcId="{259E3417-2453-45BA-8525-0459073E5C81}" destId="{B2C574D3-D7A8-4030-A9C5-6EA440877BFD}" srcOrd="1" destOrd="0" presId="urn:microsoft.com/office/officeart/2005/8/layout/hierarchy1"/>
    <dgm:cxn modelId="{A191F9A8-5937-49B7-B408-9DBFD7CF5391}" type="presParOf" srcId="{B2C574D3-D7A8-4030-A9C5-6EA440877BFD}" destId="{B1B09B7C-3BD1-465C-98A2-143E29B42B7E}" srcOrd="0" destOrd="0" presId="urn:microsoft.com/office/officeart/2005/8/layout/hierarchy1"/>
    <dgm:cxn modelId="{76AC9A48-45C5-44B6-9625-AFE446F38B60}" type="presParOf" srcId="{B2C574D3-D7A8-4030-A9C5-6EA440877BFD}" destId="{6FEB4E25-B2A5-4A4B-9AFF-CA37D9D5D1DF}" srcOrd="1" destOrd="0" presId="urn:microsoft.com/office/officeart/2005/8/layout/hierarchy1"/>
    <dgm:cxn modelId="{F575EA89-ABC8-4791-B0E2-0DFC8DA06EAB}" type="presParOf" srcId="{6FEB4E25-B2A5-4A4B-9AFF-CA37D9D5D1DF}" destId="{4D3D2F06-CEE5-4EB8-8617-7AC897E2E56E}" srcOrd="0" destOrd="0" presId="urn:microsoft.com/office/officeart/2005/8/layout/hierarchy1"/>
    <dgm:cxn modelId="{7228E6BC-1AD2-4A89-9985-168152B6EE2D}" type="presParOf" srcId="{4D3D2F06-CEE5-4EB8-8617-7AC897E2E56E}" destId="{323008F6-D518-487C-B3C0-F5D2B8F72787}" srcOrd="0" destOrd="0" presId="urn:microsoft.com/office/officeart/2005/8/layout/hierarchy1"/>
    <dgm:cxn modelId="{5C2A6FC9-65AC-47D0-A520-3AAAB52D3620}" type="presParOf" srcId="{4D3D2F06-CEE5-4EB8-8617-7AC897E2E56E}" destId="{FF047DB6-3A08-433B-B00B-E28523908095}" srcOrd="1" destOrd="0" presId="urn:microsoft.com/office/officeart/2005/8/layout/hierarchy1"/>
    <dgm:cxn modelId="{F7D472FD-3E05-4238-A3A1-515410CB4C03}" type="presParOf" srcId="{6FEB4E25-B2A5-4A4B-9AFF-CA37D9D5D1DF}" destId="{877D634E-9392-4712-81CD-956B4C098961}" srcOrd="1" destOrd="0" presId="urn:microsoft.com/office/officeart/2005/8/layout/hierarchy1"/>
    <dgm:cxn modelId="{EFDB9B3E-2899-4A96-AC1F-F5C1411C61B3}" type="presParOf" srcId="{B2C574D3-D7A8-4030-A9C5-6EA440877BFD}" destId="{33BF6B10-60D9-47C1-8D7F-E491AA8822E8}" srcOrd="2" destOrd="0" presId="urn:microsoft.com/office/officeart/2005/8/layout/hierarchy1"/>
    <dgm:cxn modelId="{15EC94A8-9E68-4F77-8503-9AEBB185994B}" type="presParOf" srcId="{B2C574D3-D7A8-4030-A9C5-6EA440877BFD}" destId="{8ECA1F50-C9B8-451D-B072-F375C44E4D81}" srcOrd="3" destOrd="0" presId="urn:microsoft.com/office/officeart/2005/8/layout/hierarchy1"/>
    <dgm:cxn modelId="{4525C55F-8322-4528-882C-877922B5F21E}" type="presParOf" srcId="{8ECA1F50-C9B8-451D-B072-F375C44E4D81}" destId="{05CAE141-16B9-42EE-AE4B-A4EF846A57F0}" srcOrd="0" destOrd="0" presId="urn:microsoft.com/office/officeart/2005/8/layout/hierarchy1"/>
    <dgm:cxn modelId="{0B36422E-60A9-40A3-BFF1-614235FFB6CF}" type="presParOf" srcId="{05CAE141-16B9-42EE-AE4B-A4EF846A57F0}" destId="{A27618B8-B6C9-465B-9D02-EE0B3985DC1D}" srcOrd="0" destOrd="0" presId="urn:microsoft.com/office/officeart/2005/8/layout/hierarchy1"/>
    <dgm:cxn modelId="{E9EB61E7-DCF7-4DA9-A0C1-09206AEC5D3A}" type="presParOf" srcId="{05CAE141-16B9-42EE-AE4B-A4EF846A57F0}" destId="{692DB20C-A916-4E09-BE9C-57A863E22E9F}" srcOrd="1" destOrd="0" presId="urn:microsoft.com/office/officeart/2005/8/layout/hierarchy1"/>
    <dgm:cxn modelId="{CF4FE613-3BD4-42B6-8A50-FA91CC05B571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042101A2 </a:t>
          </a:r>
          <a:r>
            <a:rPr lang="en-GB" dirty="0" err="1" smtClean="0">
              <a:solidFill>
                <a:srgbClr val="C00000"/>
              </a:solidFill>
            </a:rPr>
            <a:t>blerp</a:t>
          </a:r>
          <a:endParaRPr lang="en-GB" dirty="0">
            <a:solidFill>
              <a:srgbClr val="C00000"/>
            </a:solidFill>
          </a:endParaRPr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/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/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/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chemeClr val="tx1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18410263</a:t>
          </a:r>
          <a:endParaRPr lang="en-GB" dirty="0">
            <a:solidFill>
              <a:schemeClr val="tx1"/>
            </a:solidFill>
          </a:endParaRPr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0C7A00E8</a:t>
          </a:r>
          <a:endParaRPr lang="en-GB" dirty="0">
            <a:solidFill>
              <a:schemeClr val="tx1"/>
            </a:solidFill>
          </a:endParaRPr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06050207 </a:t>
          </a:r>
          <a:r>
            <a:rPr lang="en-GB" dirty="0" err="1" smtClean="0">
              <a:solidFill>
                <a:schemeClr val="tx1"/>
              </a:solidFill>
            </a:rPr>
            <a:t>chico</a:t>
          </a:r>
          <a:endParaRPr lang="en-GB" dirty="0">
            <a:solidFill>
              <a:schemeClr val="tx1"/>
            </a:solidFill>
          </a:endParaRPr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9BD7E08A-68CD-4DE1-A62E-5BBE9C321487}" type="presOf" srcId="{320A508C-BCB0-44CF-928E-C8655011002D}" destId="{38CF459F-8375-4922-8E93-C6D6DD8869F8}" srcOrd="0" destOrd="0" presId="urn:microsoft.com/office/officeart/2005/8/layout/hierarchy1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598D35F-6397-4163-BDDB-8E7235A2AFE3}" type="presOf" srcId="{EDF3A82D-CEDC-435C-BB26-B4ED98C478EB}" destId="{FE2A192A-97E7-445E-BFE0-5CC003E52137}" srcOrd="0" destOrd="0" presId="urn:microsoft.com/office/officeart/2005/8/layout/hierarchy1"/>
    <dgm:cxn modelId="{B2B5F48A-7698-4A7B-B4EC-4565EC5C94C2}" type="presOf" srcId="{9D009A0F-42C9-4F5F-A6FA-4253799B9FAE}" destId="{05B3E223-1D71-46E2-ADA6-EBA730551602}" srcOrd="0" destOrd="0" presId="urn:microsoft.com/office/officeart/2005/8/layout/hierarchy1"/>
    <dgm:cxn modelId="{5A998672-651B-46C8-B6EB-5BAEEB960723}" type="presOf" srcId="{024ED55C-3FE3-4C8A-8A07-97541853970C}" destId="{FB754EEC-0F60-4A9E-829E-AE269A45A47F}" srcOrd="0" destOrd="0" presId="urn:microsoft.com/office/officeart/2005/8/layout/hierarchy1"/>
    <dgm:cxn modelId="{E2883CC9-BD85-4B04-84AC-A418D2EB62B4}" type="presOf" srcId="{9C9BF0BA-F804-4164-9C4A-7FFC4AFB6CBC}" destId="{D3C41FD2-EECF-4A07-9F3C-7248665ADD75}" srcOrd="0" destOrd="0" presId="urn:microsoft.com/office/officeart/2005/8/layout/hierarchy1"/>
    <dgm:cxn modelId="{C4BEAE18-1606-4CBD-8C3A-65D9204BC75C}" type="presOf" srcId="{87D4EF37-6F14-4828-98D3-6AE83DDB3F43}" destId="{BC53181B-3AB1-405B-817E-B51F58F320B4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25244995-9483-4C00-A5D2-9D5A0BCE78DD}" type="presOf" srcId="{CEFB24C0-9AD8-4A12-A538-D08D89926F89}" destId="{3AD75D46-5C73-41A5-977A-207AD0A4B279}" srcOrd="0" destOrd="0" presId="urn:microsoft.com/office/officeart/2005/8/layout/hierarchy1"/>
    <dgm:cxn modelId="{8D79CC8D-E595-4928-B814-F724002C4479}" type="presOf" srcId="{6BF82A88-9A83-4B13-B5A8-D518E1B5D559}" destId="{40F00E47-2249-4452-AF28-4A5E57B396EA}" srcOrd="0" destOrd="0" presId="urn:microsoft.com/office/officeart/2005/8/layout/hierarchy1"/>
    <dgm:cxn modelId="{F89AEB0C-3FE3-48F0-95BF-CE244E22AD35}" type="presOf" srcId="{EB504F6F-1DC0-4E65-9792-F68A8C381CBE}" destId="{B1B09B7C-3BD1-465C-98A2-143E29B42B7E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C4E79AF9-871B-46B0-A88B-9D6749A2DEA1}" type="presOf" srcId="{D17FA9FE-DABD-41C1-808F-63F37E446B00}" destId="{B25DDAE0-FE5E-4B56-AABC-6FCC2C62321F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EADD0F24-EF13-4F85-9A43-ECF22BAA85BC}" type="presOf" srcId="{E4AD7F46-9826-4462-8E6F-98D89EAC0DDC}" destId="{8C19DFE9-1EC6-479C-8B1E-AE8E0EDA630D}" srcOrd="0" destOrd="0" presId="urn:microsoft.com/office/officeart/2005/8/layout/hierarchy1"/>
    <dgm:cxn modelId="{6A42C6C7-050B-46FA-A788-54D0BA8B2A45}" type="presOf" srcId="{433DADD9-F1AC-4EEC-9A98-F0699736342B}" destId="{4522BE41-81A2-4A3D-B0B6-DF4167A8B6B4}" srcOrd="0" destOrd="0" presId="urn:microsoft.com/office/officeart/2005/8/layout/hierarchy1"/>
    <dgm:cxn modelId="{5E22328D-48EF-4AAB-AE36-78A453E7825A}" type="presOf" srcId="{B2BAC4B5-9D57-4A6A-802D-CEA9BA569123}" destId="{76533181-04C9-47B7-9E96-393CE1944CF9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AF9B9AF6-2922-4152-B9F3-3970CBC51CED}" type="presOf" srcId="{55A3DEA9-4A7C-4583-9055-44A35466E466}" destId="{048E7D42-7356-44D8-9587-3165E4BD5E28}" srcOrd="0" destOrd="0" presId="urn:microsoft.com/office/officeart/2005/8/layout/hierarchy1"/>
    <dgm:cxn modelId="{EAA64C15-19F3-4270-A1EA-EBFC330DF8A7}" type="presOf" srcId="{7BA03DA0-08D9-46E1-AE6E-BD954EF9D501}" destId="{00AECC75-E3AF-48D8-A922-486F0C930B08}" srcOrd="0" destOrd="0" presId="urn:microsoft.com/office/officeart/2005/8/layout/hierarchy1"/>
    <dgm:cxn modelId="{103A7A04-A0F0-431C-986F-2D11A96A0A58}" type="presOf" srcId="{0B927CED-2C98-48A7-B0C9-2547C3D0BEA5}" destId="{5EA140D3-541D-46F1-B2AD-680F8020CCA7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93C828E1-CFDC-4456-86C0-143389957488}" type="presOf" srcId="{C9FCC2FA-1837-42A1-A862-752D78E6B0B1}" destId="{99B3B10B-0B05-4F84-ABB3-F3A0592794DD}" srcOrd="0" destOrd="0" presId="urn:microsoft.com/office/officeart/2005/8/layout/hierarchy1"/>
    <dgm:cxn modelId="{E78326D2-8BAC-4398-82FA-98D0EDEC43D6}" type="presOf" srcId="{332F5896-AE90-4F7D-B591-747D75BD2C58}" destId="{04A25782-8879-4537-8926-2DA39404E2C7}" srcOrd="0" destOrd="0" presId="urn:microsoft.com/office/officeart/2005/8/layout/hierarchy1"/>
    <dgm:cxn modelId="{23D0F083-8452-409F-863D-4DCEFCAE049F}" type="presOf" srcId="{B89A7578-286B-41EA-91F2-F95236A92994}" destId="{C9D4DA2B-9DFA-4BE0-8F10-42B883C61AAD}" srcOrd="0" destOrd="0" presId="urn:microsoft.com/office/officeart/2005/8/layout/hierarchy1"/>
    <dgm:cxn modelId="{07A7B20D-BE1F-439C-9CF6-3BD35DD06B05}" type="presOf" srcId="{29AD6108-DA27-46AA-9075-9166E50E6718}" destId="{36B260C3-EC1B-4DF2-B422-AD85F44DAFC2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5A0B3560-9842-4AC3-BF2C-EBC1F89EB228}" type="presOf" srcId="{0E66135C-B0CE-44F8-92CA-E1A8FE42284E}" destId="{64F8C9F9-DB80-4479-9CEA-CA880F91A40B}" srcOrd="0" destOrd="0" presId="urn:microsoft.com/office/officeart/2005/8/layout/hierarchy1"/>
    <dgm:cxn modelId="{8DD22B80-CF8A-40F2-AF87-165459F3B2D6}" type="presOf" srcId="{1D56D6F1-0D59-48E8-8D92-3F05E2426AC8}" destId="{0ADBED4D-B254-4CCC-9DED-AE90319A8447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853FC899-60FF-49E1-97F6-CA68CD0ACD32}" type="presOf" srcId="{EBF0D515-5E70-4FBE-90AC-9E3FFE48F292}" destId="{22C75FB0-CE70-4753-BEA4-985490398191}" srcOrd="0" destOrd="0" presId="urn:microsoft.com/office/officeart/2005/8/layout/hierarchy1"/>
    <dgm:cxn modelId="{92D3C2C4-8628-4658-B082-2F02D8FC2FB8}" type="presOf" srcId="{507C9EC4-4907-4F1C-A93B-95FD9865A284}" destId="{FF047DB6-3A08-433B-B00B-E28523908095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F0050BB7-CF4B-430B-A78C-F1235C78884F}" type="presOf" srcId="{46928F25-DBCE-417C-8118-64D9CEC84F14}" destId="{386BB8A9-D1DE-4A4F-95E3-33342AD49374}" srcOrd="0" destOrd="0" presId="urn:microsoft.com/office/officeart/2005/8/layout/hierarchy1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9F74FE00-22DA-4B12-B043-A44C2D10898C}" type="presOf" srcId="{1AFD0B7D-FD17-4E81-9D10-E9C0C8A3AFF0}" destId="{A415E785-F167-45BE-BF79-863A830F10F3}" srcOrd="0" destOrd="0" presId="urn:microsoft.com/office/officeart/2005/8/layout/hierarchy1"/>
    <dgm:cxn modelId="{C6DBFEE5-D167-4F24-8206-1FD9C20BE8C8}" type="presOf" srcId="{E5EF0CCF-C63B-4219-B096-AA2CD41A3141}" destId="{BA8492D9-DB48-47E9-9E31-99D64D812EB2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C7E46BA9-1C31-4EA8-A132-8E8458C8E783}" type="presOf" srcId="{847A63C3-B282-4B80-B5CC-759B53ED8F33}" destId="{ABF42290-2FCE-4DDD-B2D6-9BC80FF24C4C}" srcOrd="0" destOrd="0" presId="urn:microsoft.com/office/officeart/2005/8/layout/hierarchy1"/>
    <dgm:cxn modelId="{C790A462-BB68-4C0C-AD80-60B7AD5E46B7}" type="presOf" srcId="{187AF399-5EAC-4229-BA63-2A0740407A43}" destId="{997B299E-1D64-4612-884C-9AC4DD614031}" srcOrd="0" destOrd="0" presId="urn:microsoft.com/office/officeart/2005/8/layout/hierarchy1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5FACC72D-409A-492B-A089-1C5ECB187FD0}" type="presOf" srcId="{F57F969A-B77D-4E33-9AF2-759AF6DA3C60}" destId="{C8CAEADA-E51B-4A70-8629-08D3290A6DC8}" srcOrd="0" destOrd="0" presId="urn:microsoft.com/office/officeart/2005/8/layout/hierarchy1"/>
    <dgm:cxn modelId="{A998477E-8A99-40CC-A3DA-FE10B5C84141}" type="presOf" srcId="{568B9714-C1EA-4155-81B1-9772814E1485}" destId="{D5E0302F-FDB8-4390-8C54-BD907D4D80A6}" srcOrd="0" destOrd="0" presId="urn:microsoft.com/office/officeart/2005/8/layout/hierarchy1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B68D6122-F02B-469A-A5DD-D876507EB998}" type="presOf" srcId="{87B92736-7593-4EE5-8886-BE1EB5A4B673}" destId="{95CF2F88-AC42-42DF-9CDA-5671AB8680F8}" srcOrd="0" destOrd="0" presId="urn:microsoft.com/office/officeart/2005/8/layout/hierarchy1"/>
    <dgm:cxn modelId="{B2807251-4EAF-4762-80C0-39723D864D67}" type="presOf" srcId="{057CEF28-B99C-457C-9A9E-0F4C5167F391}" destId="{9D1D55AE-6B97-48CB-A1B9-847F723F9DE9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8F01AA5E-19AB-4681-BCF0-9C57203E419D}" type="presOf" srcId="{A913D5F8-044D-4BCF-A260-58AF6B7990FB}" destId="{692DB20C-A916-4E09-BE9C-57A863E22E9F}" srcOrd="0" destOrd="0" presId="urn:microsoft.com/office/officeart/2005/8/layout/hierarchy1"/>
    <dgm:cxn modelId="{FBD412BC-2298-449A-A6BA-A48593AA503C}" type="presOf" srcId="{CDDDCBF7-5528-44C0-9CB4-DFAF0BBBDD78}" destId="{C2E4532F-F20A-40E1-B3EE-A8972CF4400D}" srcOrd="0" destOrd="0" presId="urn:microsoft.com/office/officeart/2005/8/layout/hierarchy1"/>
    <dgm:cxn modelId="{327D6C78-5DAF-4B67-9FBA-E2E3271B74E8}" type="presOf" srcId="{9D8EC4C5-237E-4C86-9DDE-ECACAB8454F4}" destId="{C7BE4223-D404-4EB8-8085-2F4CDE3E15DD}" srcOrd="0" destOrd="0" presId="urn:microsoft.com/office/officeart/2005/8/layout/hierarchy1"/>
    <dgm:cxn modelId="{9B1E32C1-20FA-4E76-BF1F-562EC051173F}" type="presOf" srcId="{EB537B2E-B039-4F46-9139-CE8369283467}" destId="{224BEDDA-30AA-4F36-9E5A-9113741AA2EA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2A581E2B-6D2C-407C-A67C-7B0C426A3E00}" type="presOf" srcId="{4B2B98F2-E794-4D64-B8D7-4554A16724B0}" destId="{7128D2F7-F175-4C53-81B6-B92F5A970043}" srcOrd="0" destOrd="0" presId="urn:microsoft.com/office/officeart/2005/8/layout/hierarchy1"/>
    <dgm:cxn modelId="{9B21B31F-AA49-4E66-A962-E67E11380D07}" type="presOf" srcId="{BD7B1BF5-D0D9-4D57-8EC9-CF81577DB31B}" destId="{B16C9F70-0585-4397-AC37-EE97DFCE1367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A86AB7D3-75BD-41F6-A1CF-A49A44A3985E}" type="presOf" srcId="{B93D05B0-6E7E-477B-8FE9-87FFCE3FD8EA}" destId="{646635AD-3314-4181-859B-89A5FDBF08B3}" srcOrd="0" destOrd="0" presId="urn:microsoft.com/office/officeart/2005/8/layout/hierarchy1"/>
    <dgm:cxn modelId="{5223885B-BEA5-4484-8112-4DE25A1057A0}" type="presOf" srcId="{7A1CA7FE-27D4-4694-99B9-EDA57F2588AC}" destId="{829CFED7-CAE5-4142-B366-8D9A49420E39}" srcOrd="0" destOrd="0" presId="urn:microsoft.com/office/officeart/2005/8/layout/hierarchy1"/>
    <dgm:cxn modelId="{21C24141-5BFB-4981-B9ED-1ECEF67C6FC7}" type="presOf" srcId="{A3806A18-677C-488B-BF4C-A0D2F65269BA}" destId="{373076D2-05CC-4ABE-A220-C0FC8B65AD57}" srcOrd="0" destOrd="0" presId="urn:microsoft.com/office/officeart/2005/8/layout/hierarchy1"/>
    <dgm:cxn modelId="{F7BBE909-9472-4B1D-9949-FA252EE864C2}" type="presOf" srcId="{C78533E0-6756-4AFC-A97D-435BD9EC1E29}" destId="{33BF6B10-60D9-47C1-8D7F-E491AA8822E8}" srcOrd="0" destOrd="0" presId="urn:microsoft.com/office/officeart/2005/8/layout/hierarchy1"/>
    <dgm:cxn modelId="{F2DCE454-26C7-4611-A6FD-8DB14797CE60}" type="presOf" srcId="{2114B493-6453-46A2-9A35-C35E5F3DBCB3}" destId="{EE8E736A-6018-40DD-A532-086DF2940C64}" srcOrd="0" destOrd="0" presId="urn:microsoft.com/office/officeart/2005/8/layout/hierarchy1"/>
    <dgm:cxn modelId="{03A1AB64-5D74-4B4A-8DB0-BCA36837F6E9}" type="presOf" srcId="{0FA47B87-46CB-4C22-8155-8806B60FDE70}" destId="{9A5CC7B7-EB96-4E35-87B8-65E5F2C056B5}" srcOrd="0" destOrd="0" presId="urn:microsoft.com/office/officeart/2005/8/layout/hierarchy1"/>
    <dgm:cxn modelId="{086EF711-DCFB-4245-A23F-CBDD6D72E4ED}" type="presOf" srcId="{663887BB-87F4-4A60-99B8-E59CCB2D15D4}" destId="{DDC36CC4-73CE-45F1-8FC6-C8C183842AC3}" srcOrd="0" destOrd="0" presId="urn:microsoft.com/office/officeart/2005/8/layout/hierarchy1"/>
    <dgm:cxn modelId="{B1D44F4A-F482-4ADC-A7A5-B4A8E1326081}" type="presParOf" srcId="{829CFED7-CAE5-4142-B366-8D9A49420E39}" destId="{2076DD01-3690-42D3-B629-74948FD81FF4}" srcOrd="0" destOrd="0" presId="urn:microsoft.com/office/officeart/2005/8/layout/hierarchy1"/>
    <dgm:cxn modelId="{F3A994F7-63B1-4EA6-9262-E31136E06AE7}" type="presParOf" srcId="{2076DD01-3690-42D3-B629-74948FD81FF4}" destId="{8FF105B0-9F46-451E-9D88-E69856753D29}" srcOrd="0" destOrd="0" presId="urn:microsoft.com/office/officeart/2005/8/layout/hierarchy1"/>
    <dgm:cxn modelId="{68B8C264-84DF-41DB-88DF-634EB5322465}" type="presParOf" srcId="{8FF105B0-9F46-451E-9D88-E69856753D29}" destId="{9523F360-A9B6-469A-8A67-BAB3B508A531}" srcOrd="0" destOrd="0" presId="urn:microsoft.com/office/officeart/2005/8/layout/hierarchy1"/>
    <dgm:cxn modelId="{EE7C47CD-D065-460F-B160-2D518F463EB6}" type="presParOf" srcId="{8FF105B0-9F46-451E-9D88-E69856753D29}" destId="{C7BE4223-D404-4EB8-8085-2F4CDE3E15DD}" srcOrd="1" destOrd="0" presId="urn:microsoft.com/office/officeart/2005/8/layout/hierarchy1"/>
    <dgm:cxn modelId="{BB240685-5B56-42A3-8971-04A9C1D4733F}" type="presParOf" srcId="{2076DD01-3690-42D3-B629-74948FD81FF4}" destId="{ABB7EDE4-C5E5-4756-97C6-E7EB179642C8}" srcOrd="1" destOrd="0" presId="urn:microsoft.com/office/officeart/2005/8/layout/hierarchy1"/>
    <dgm:cxn modelId="{BB21A688-B084-4812-B1A5-4DCB79634E40}" type="presParOf" srcId="{ABB7EDE4-C5E5-4756-97C6-E7EB179642C8}" destId="{646635AD-3314-4181-859B-89A5FDBF08B3}" srcOrd="0" destOrd="0" presId="urn:microsoft.com/office/officeart/2005/8/layout/hierarchy1"/>
    <dgm:cxn modelId="{6D725EAC-C942-4BC5-85B0-E1F56F4F6383}" type="presParOf" srcId="{ABB7EDE4-C5E5-4756-97C6-E7EB179642C8}" destId="{465A74A6-796E-48C4-ACCB-B8F81CB60E65}" srcOrd="1" destOrd="0" presId="urn:microsoft.com/office/officeart/2005/8/layout/hierarchy1"/>
    <dgm:cxn modelId="{7E169AE8-B18C-462E-BB76-A10D942F2EE4}" type="presParOf" srcId="{465A74A6-796E-48C4-ACCB-B8F81CB60E65}" destId="{2584FB1C-3987-438B-A251-8040BCE06BF6}" srcOrd="0" destOrd="0" presId="urn:microsoft.com/office/officeart/2005/8/layout/hierarchy1"/>
    <dgm:cxn modelId="{1708FD9C-21DD-4E9C-A1F9-7A306A77927D}" type="presParOf" srcId="{2584FB1C-3987-438B-A251-8040BCE06BF6}" destId="{D9EB07BB-EEA3-4AE9-8E3D-6F439CF7CDBC}" srcOrd="0" destOrd="0" presId="urn:microsoft.com/office/officeart/2005/8/layout/hierarchy1"/>
    <dgm:cxn modelId="{C7436AA5-840F-4017-88B3-2B94701A6447}" type="presParOf" srcId="{2584FB1C-3987-438B-A251-8040BCE06BF6}" destId="{C8CAEADA-E51B-4A70-8629-08D3290A6DC8}" srcOrd="1" destOrd="0" presId="urn:microsoft.com/office/officeart/2005/8/layout/hierarchy1"/>
    <dgm:cxn modelId="{F4101DF3-60AF-4A55-B25C-DE42E38B0BCB}" type="presParOf" srcId="{465A74A6-796E-48C4-ACCB-B8F81CB60E65}" destId="{76C36ACC-29BB-4471-A84E-BBEAEE95F7CC}" srcOrd="1" destOrd="0" presId="urn:microsoft.com/office/officeart/2005/8/layout/hierarchy1"/>
    <dgm:cxn modelId="{9F661CB2-3BD6-48AE-B453-A9D5CF7B1CC2}" type="presParOf" srcId="{76C36ACC-29BB-4471-A84E-BBEAEE95F7CC}" destId="{4522BE41-81A2-4A3D-B0B6-DF4167A8B6B4}" srcOrd="0" destOrd="0" presId="urn:microsoft.com/office/officeart/2005/8/layout/hierarchy1"/>
    <dgm:cxn modelId="{A57A2ECD-343F-49C2-9128-6BD106C22D1D}" type="presParOf" srcId="{76C36ACC-29BB-4471-A84E-BBEAEE95F7CC}" destId="{B410DF3F-3A26-4AE9-B6BC-CCD09E0B083F}" srcOrd="1" destOrd="0" presId="urn:microsoft.com/office/officeart/2005/8/layout/hierarchy1"/>
    <dgm:cxn modelId="{66925C87-5996-4EEE-AB2E-CE2344E639CF}" type="presParOf" srcId="{B410DF3F-3A26-4AE9-B6BC-CCD09E0B083F}" destId="{0F4C2103-0B8B-425A-A124-909F1BCA26A0}" srcOrd="0" destOrd="0" presId="urn:microsoft.com/office/officeart/2005/8/layout/hierarchy1"/>
    <dgm:cxn modelId="{9E62FDAD-4F6F-404A-9DCF-EB1E827BB7EE}" type="presParOf" srcId="{0F4C2103-0B8B-425A-A124-909F1BCA26A0}" destId="{503E0E7B-0CEF-41E2-8B93-04DB522CF4BA}" srcOrd="0" destOrd="0" presId="urn:microsoft.com/office/officeart/2005/8/layout/hierarchy1"/>
    <dgm:cxn modelId="{2E017045-39AC-4F9D-9350-4C5A1326A3B6}" type="presParOf" srcId="{0F4C2103-0B8B-425A-A124-909F1BCA26A0}" destId="{05B3E223-1D71-46E2-ADA6-EBA730551602}" srcOrd="1" destOrd="0" presId="urn:microsoft.com/office/officeart/2005/8/layout/hierarchy1"/>
    <dgm:cxn modelId="{8ECCE848-DF5F-426E-BDC1-D8EB795EB4D3}" type="presParOf" srcId="{B410DF3F-3A26-4AE9-B6BC-CCD09E0B083F}" destId="{B8424F9A-A19B-4461-8919-244AAD802193}" srcOrd="1" destOrd="0" presId="urn:microsoft.com/office/officeart/2005/8/layout/hierarchy1"/>
    <dgm:cxn modelId="{449CB533-1E95-490A-8F4C-B07F5ADF4F6D}" type="presParOf" srcId="{B8424F9A-A19B-4461-8919-244AAD802193}" destId="{D3C41FD2-EECF-4A07-9F3C-7248665ADD75}" srcOrd="0" destOrd="0" presId="urn:microsoft.com/office/officeart/2005/8/layout/hierarchy1"/>
    <dgm:cxn modelId="{E00FC8AE-F05B-497A-B660-B79553904D34}" type="presParOf" srcId="{B8424F9A-A19B-4461-8919-244AAD802193}" destId="{0546AA23-EF8E-411F-A182-4EEB2B3FDCE7}" srcOrd="1" destOrd="0" presId="urn:microsoft.com/office/officeart/2005/8/layout/hierarchy1"/>
    <dgm:cxn modelId="{A7CA62C0-B040-4910-B297-C4B3E8B38210}" type="presParOf" srcId="{0546AA23-EF8E-411F-A182-4EEB2B3FDCE7}" destId="{83A115C6-227D-4AD5-8238-9D0AC6C0536E}" srcOrd="0" destOrd="0" presId="urn:microsoft.com/office/officeart/2005/8/layout/hierarchy1"/>
    <dgm:cxn modelId="{45ED92EE-052B-4DBB-BC2D-80B7519EA6AC}" type="presParOf" srcId="{83A115C6-227D-4AD5-8238-9D0AC6C0536E}" destId="{E1A11F24-2A0F-4F0C-A5A3-F7014008711B}" srcOrd="0" destOrd="0" presId="urn:microsoft.com/office/officeart/2005/8/layout/hierarchy1"/>
    <dgm:cxn modelId="{5ECB258C-8F06-4EDD-A407-B5D4570C9475}" type="presParOf" srcId="{83A115C6-227D-4AD5-8238-9D0AC6C0536E}" destId="{38CF459F-8375-4922-8E93-C6D6DD8869F8}" srcOrd="1" destOrd="0" presId="urn:microsoft.com/office/officeart/2005/8/layout/hierarchy1"/>
    <dgm:cxn modelId="{47973788-21F2-4704-8F49-C986DE42FBC4}" type="presParOf" srcId="{0546AA23-EF8E-411F-A182-4EEB2B3FDCE7}" destId="{E3AEABF1-8ED3-4EE9-A1C5-14FA1F6DE85F}" srcOrd="1" destOrd="0" presId="urn:microsoft.com/office/officeart/2005/8/layout/hierarchy1"/>
    <dgm:cxn modelId="{5FE61670-A62A-4C92-91D7-310D2FD4FA02}" type="presParOf" srcId="{E3AEABF1-8ED3-4EE9-A1C5-14FA1F6DE85F}" destId="{ABF42290-2FCE-4DDD-B2D6-9BC80FF24C4C}" srcOrd="0" destOrd="0" presId="urn:microsoft.com/office/officeart/2005/8/layout/hierarchy1"/>
    <dgm:cxn modelId="{A7801894-5EBD-4AE6-AE4D-B75B83783255}" type="presParOf" srcId="{E3AEABF1-8ED3-4EE9-A1C5-14FA1F6DE85F}" destId="{DFBD5879-1720-4932-9D0E-55144ECC9758}" srcOrd="1" destOrd="0" presId="urn:microsoft.com/office/officeart/2005/8/layout/hierarchy1"/>
    <dgm:cxn modelId="{DC79BB04-48C2-4717-A43C-0E52D4226B3F}" type="presParOf" srcId="{DFBD5879-1720-4932-9D0E-55144ECC9758}" destId="{27B736C6-1ECF-451C-97B8-F153CF13EB5D}" srcOrd="0" destOrd="0" presId="urn:microsoft.com/office/officeart/2005/8/layout/hierarchy1"/>
    <dgm:cxn modelId="{99F6920B-8388-4D3A-8916-9C26BFA85BAB}" type="presParOf" srcId="{27B736C6-1ECF-451C-97B8-F153CF13EB5D}" destId="{32998DB1-D38B-4A27-8C5D-6B374E06360F}" srcOrd="0" destOrd="0" presId="urn:microsoft.com/office/officeart/2005/8/layout/hierarchy1"/>
    <dgm:cxn modelId="{AE27656A-B6B6-4820-9E1B-EBE32EA02C1A}" type="presParOf" srcId="{27B736C6-1ECF-451C-97B8-F153CF13EB5D}" destId="{76533181-04C9-47B7-9E96-393CE1944CF9}" srcOrd="1" destOrd="0" presId="urn:microsoft.com/office/officeart/2005/8/layout/hierarchy1"/>
    <dgm:cxn modelId="{8A814A88-F116-4141-8044-1C76F238F7C0}" type="presParOf" srcId="{DFBD5879-1720-4932-9D0E-55144ECC9758}" destId="{52FDE3BE-2BD0-4887-A099-9D382E421E55}" srcOrd="1" destOrd="0" presId="urn:microsoft.com/office/officeart/2005/8/layout/hierarchy1"/>
    <dgm:cxn modelId="{166B67D1-6423-4218-9A31-F3DC6E4AA9AD}" type="presParOf" srcId="{E3AEABF1-8ED3-4EE9-A1C5-14FA1F6DE85F}" destId="{0ADBED4D-B254-4CCC-9DED-AE90319A8447}" srcOrd="2" destOrd="0" presId="urn:microsoft.com/office/officeart/2005/8/layout/hierarchy1"/>
    <dgm:cxn modelId="{3AEAE350-DAFA-4F13-BE27-A3DB6739CE74}" type="presParOf" srcId="{E3AEABF1-8ED3-4EE9-A1C5-14FA1F6DE85F}" destId="{4D39ECF9-1EDD-47D2-9B6F-941A5C711B57}" srcOrd="3" destOrd="0" presId="urn:microsoft.com/office/officeart/2005/8/layout/hierarchy1"/>
    <dgm:cxn modelId="{C23099C2-926E-4D98-896E-322B5EAF6C94}" type="presParOf" srcId="{4D39ECF9-1EDD-47D2-9B6F-941A5C711B57}" destId="{A08A3369-DD10-4EB0-8BB1-ECDAA8ABEC69}" srcOrd="0" destOrd="0" presId="urn:microsoft.com/office/officeart/2005/8/layout/hierarchy1"/>
    <dgm:cxn modelId="{DA8F2FC2-1EC8-4502-B02C-313699B6CCEC}" type="presParOf" srcId="{A08A3369-DD10-4EB0-8BB1-ECDAA8ABEC69}" destId="{3AE31570-FC40-4E3B-BA7C-E6EABFB2CA68}" srcOrd="0" destOrd="0" presId="urn:microsoft.com/office/officeart/2005/8/layout/hierarchy1"/>
    <dgm:cxn modelId="{D9903537-4B08-41EE-84DF-7B5C78B0D270}" type="presParOf" srcId="{A08A3369-DD10-4EB0-8BB1-ECDAA8ABEC69}" destId="{22C75FB0-CE70-4753-BEA4-985490398191}" srcOrd="1" destOrd="0" presId="urn:microsoft.com/office/officeart/2005/8/layout/hierarchy1"/>
    <dgm:cxn modelId="{C301B154-82A5-4023-9634-701CE1D9686C}" type="presParOf" srcId="{4D39ECF9-1EDD-47D2-9B6F-941A5C711B57}" destId="{15E0DB76-04D8-4067-AB33-97624C3E3C15}" srcOrd="1" destOrd="0" presId="urn:microsoft.com/office/officeart/2005/8/layout/hierarchy1"/>
    <dgm:cxn modelId="{FDE9F715-F314-4A45-BA1F-2792567C136B}" type="presParOf" srcId="{B8424F9A-A19B-4461-8919-244AAD802193}" destId="{5EA140D3-541D-46F1-B2AD-680F8020CCA7}" srcOrd="2" destOrd="0" presId="urn:microsoft.com/office/officeart/2005/8/layout/hierarchy1"/>
    <dgm:cxn modelId="{64009F69-9F17-48B3-8FFA-6047148E09D8}" type="presParOf" srcId="{B8424F9A-A19B-4461-8919-244AAD802193}" destId="{E30D29B1-699C-4BD3-8F1A-FD56C4B78930}" srcOrd="3" destOrd="0" presId="urn:microsoft.com/office/officeart/2005/8/layout/hierarchy1"/>
    <dgm:cxn modelId="{B5A337C6-692E-4C40-AC8E-6D3478BB2457}" type="presParOf" srcId="{E30D29B1-699C-4BD3-8F1A-FD56C4B78930}" destId="{DF7ECC0C-F530-41F4-9000-A30F3F1A2FC3}" srcOrd="0" destOrd="0" presId="urn:microsoft.com/office/officeart/2005/8/layout/hierarchy1"/>
    <dgm:cxn modelId="{D134DCCB-0965-4BFE-B062-931E0D778556}" type="presParOf" srcId="{DF7ECC0C-F530-41F4-9000-A30F3F1A2FC3}" destId="{6A6579E6-C562-4FC6-8642-92F9D5E24F93}" srcOrd="0" destOrd="0" presId="urn:microsoft.com/office/officeart/2005/8/layout/hierarchy1"/>
    <dgm:cxn modelId="{B1096FAA-EA55-4864-89B7-4B6857B852C4}" type="presParOf" srcId="{DF7ECC0C-F530-41F4-9000-A30F3F1A2FC3}" destId="{7128D2F7-F175-4C53-81B6-B92F5A970043}" srcOrd="1" destOrd="0" presId="urn:microsoft.com/office/officeart/2005/8/layout/hierarchy1"/>
    <dgm:cxn modelId="{5DA4A0E7-09F3-40D4-93AA-41D623A0C104}" type="presParOf" srcId="{E30D29B1-699C-4BD3-8F1A-FD56C4B78930}" destId="{3C7FDD2C-44FF-45C5-B45E-4C8BCFCBA152}" srcOrd="1" destOrd="0" presId="urn:microsoft.com/office/officeart/2005/8/layout/hierarchy1"/>
    <dgm:cxn modelId="{AF4B39B1-23A0-4EA2-9440-5BB2B5CAF78C}" type="presParOf" srcId="{3C7FDD2C-44FF-45C5-B45E-4C8BCFCBA152}" destId="{373076D2-05CC-4ABE-A220-C0FC8B65AD57}" srcOrd="0" destOrd="0" presId="urn:microsoft.com/office/officeart/2005/8/layout/hierarchy1"/>
    <dgm:cxn modelId="{B5D64D6E-2EED-4CD1-9C68-29AD4C2675DF}" type="presParOf" srcId="{3C7FDD2C-44FF-45C5-B45E-4C8BCFCBA152}" destId="{549BC87C-402E-43D7-96D3-B2B69A9C0CA0}" srcOrd="1" destOrd="0" presId="urn:microsoft.com/office/officeart/2005/8/layout/hierarchy1"/>
    <dgm:cxn modelId="{8C45C399-72B6-4C5B-B0D0-2D76518506B3}" type="presParOf" srcId="{549BC87C-402E-43D7-96D3-B2B69A9C0CA0}" destId="{1BF74E85-7C31-461B-894B-8886FDAE713C}" srcOrd="0" destOrd="0" presId="urn:microsoft.com/office/officeart/2005/8/layout/hierarchy1"/>
    <dgm:cxn modelId="{17ED86BF-E374-401E-A7EA-E56C3BBF2940}" type="presParOf" srcId="{1BF74E85-7C31-461B-894B-8886FDAE713C}" destId="{11487B9F-A5EF-428C-B65C-DB9F79B7B0DE}" srcOrd="0" destOrd="0" presId="urn:microsoft.com/office/officeart/2005/8/layout/hierarchy1"/>
    <dgm:cxn modelId="{70095F59-CBA8-4D33-9F47-8A0EA5EA577D}" type="presParOf" srcId="{1BF74E85-7C31-461B-894B-8886FDAE713C}" destId="{224BEDDA-30AA-4F36-9E5A-9113741AA2EA}" srcOrd="1" destOrd="0" presId="urn:microsoft.com/office/officeart/2005/8/layout/hierarchy1"/>
    <dgm:cxn modelId="{0C84767F-790C-40D8-B84C-EB8ACD6025C2}" type="presParOf" srcId="{549BC87C-402E-43D7-96D3-B2B69A9C0CA0}" destId="{4648403C-EA1C-45F3-B254-45E707FA5C0C}" srcOrd="1" destOrd="0" presId="urn:microsoft.com/office/officeart/2005/8/layout/hierarchy1"/>
    <dgm:cxn modelId="{CCC71473-AEE6-4436-B8C0-6D96D1A35707}" type="presParOf" srcId="{3C7FDD2C-44FF-45C5-B45E-4C8BCFCBA152}" destId="{EE8E736A-6018-40DD-A532-086DF2940C64}" srcOrd="2" destOrd="0" presId="urn:microsoft.com/office/officeart/2005/8/layout/hierarchy1"/>
    <dgm:cxn modelId="{E396EB3A-7B95-4E73-A50D-D7ED21FF7E29}" type="presParOf" srcId="{3C7FDD2C-44FF-45C5-B45E-4C8BCFCBA152}" destId="{D9704074-04A6-4DF3-80FD-C790AB41EF64}" srcOrd="3" destOrd="0" presId="urn:microsoft.com/office/officeart/2005/8/layout/hierarchy1"/>
    <dgm:cxn modelId="{78639376-2976-4C47-BBC1-751512527AA4}" type="presParOf" srcId="{D9704074-04A6-4DF3-80FD-C790AB41EF64}" destId="{DF16F829-9AC7-4454-B679-82BBF94810FE}" srcOrd="0" destOrd="0" presId="urn:microsoft.com/office/officeart/2005/8/layout/hierarchy1"/>
    <dgm:cxn modelId="{D30DE12E-F3B3-4293-AAEF-6AE5E422964F}" type="presParOf" srcId="{DF16F829-9AC7-4454-B679-82BBF94810FE}" destId="{014128AB-132F-4A95-BDAD-7A44208E117D}" srcOrd="0" destOrd="0" presId="urn:microsoft.com/office/officeart/2005/8/layout/hierarchy1"/>
    <dgm:cxn modelId="{0A9DA848-8AA4-4F90-B4D0-E12F70A309C6}" type="presParOf" srcId="{DF16F829-9AC7-4454-B679-82BBF94810FE}" destId="{FB754EEC-0F60-4A9E-829E-AE269A45A47F}" srcOrd="1" destOrd="0" presId="urn:microsoft.com/office/officeart/2005/8/layout/hierarchy1"/>
    <dgm:cxn modelId="{37DE53CE-1AB5-4EBE-9F0C-3F9BDEEA628C}" type="presParOf" srcId="{D9704074-04A6-4DF3-80FD-C790AB41EF64}" destId="{113AFF0C-6475-4A73-993D-48B08B06A746}" srcOrd="1" destOrd="0" presId="urn:microsoft.com/office/officeart/2005/8/layout/hierarchy1"/>
    <dgm:cxn modelId="{171C33BD-C2C2-4600-8742-3E5E6F0F7BB0}" type="presParOf" srcId="{76C36ACC-29BB-4471-A84E-BBEAEE95F7CC}" destId="{3AD75D46-5C73-41A5-977A-207AD0A4B279}" srcOrd="2" destOrd="0" presId="urn:microsoft.com/office/officeart/2005/8/layout/hierarchy1"/>
    <dgm:cxn modelId="{E94DD634-4D91-4DA4-A093-2B5FEB10745D}" type="presParOf" srcId="{76C36ACC-29BB-4471-A84E-BBEAEE95F7CC}" destId="{B3577E9F-66F3-439D-BC86-F42817D559D7}" srcOrd="3" destOrd="0" presId="urn:microsoft.com/office/officeart/2005/8/layout/hierarchy1"/>
    <dgm:cxn modelId="{A86D4D86-B2B9-4425-9C50-4102BDF58B35}" type="presParOf" srcId="{B3577E9F-66F3-439D-BC86-F42817D559D7}" destId="{AF20170B-5670-46F4-B4E2-55A200EE4F3C}" srcOrd="0" destOrd="0" presId="urn:microsoft.com/office/officeart/2005/8/layout/hierarchy1"/>
    <dgm:cxn modelId="{40B005A4-E2AA-48BB-8947-ABF624154EB9}" type="presParOf" srcId="{AF20170B-5670-46F4-B4E2-55A200EE4F3C}" destId="{49A8FE86-1FAB-49B6-9DB3-32729172D8E7}" srcOrd="0" destOrd="0" presId="urn:microsoft.com/office/officeart/2005/8/layout/hierarchy1"/>
    <dgm:cxn modelId="{3E1070AA-2231-404A-B83C-EEEA0347CF9F}" type="presParOf" srcId="{AF20170B-5670-46F4-B4E2-55A200EE4F3C}" destId="{40F00E47-2249-4452-AF28-4A5E57B396EA}" srcOrd="1" destOrd="0" presId="urn:microsoft.com/office/officeart/2005/8/layout/hierarchy1"/>
    <dgm:cxn modelId="{5FCE8B36-75E7-458A-8866-270DE4CEE680}" type="presParOf" srcId="{B3577E9F-66F3-439D-BC86-F42817D559D7}" destId="{2B6A0B5C-C265-4A25-953D-1557D273260E}" srcOrd="1" destOrd="0" presId="urn:microsoft.com/office/officeart/2005/8/layout/hierarchy1"/>
    <dgm:cxn modelId="{2FC4A66A-9106-4AB7-9CBD-542EB0762E7E}" type="presParOf" srcId="{2B6A0B5C-C265-4A25-953D-1557D273260E}" destId="{9D1D55AE-6B97-48CB-A1B9-847F723F9DE9}" srcOrd="0" destOrd="0" presId="urn:microsoft.com/office/officeart/2005/8/layout/hierarchy1"/>
    <dgm:cxn modelId="{02284A88-6E0D-46AA-9805-FF789811C795}" type="presParOf" srcId="{2B6A0B5C-C265-4A25-953D-1557D273260E}" destId="{5416A2D3-7BFB-4A5C-A980-3399FCED0481}" srcOrd="1" destOrd="0" presId="urn:microsoft.com/office/officeart/2005/8/layout/hierarchy1"/>
    <dgm:cxn modelId="{20499E7B-38E4-45CF-A02C-941FE4FC0902}" type="presParOf" srcId="{5416A2D3-7BFB-4A5C-A980-3399FCED0481}" destId="{2DE2BE3A-E165-486D-844E-35D7C48ADA3A}" srcOrd="0" destOrd="0" presId="urn:microsoft.com/office/officeart/2005/8/layout/hierarchy1"/>
    <dgm:cxn modelId="{BF2E806F-3D41-4401-8BF7-C069F2986B2D}" type="presParOf" srcId="{2DE2BE3A-E165-486D-844E-35D7C48ADA3A}" destId="{35E414A3-1CB8-4EF8-BB4C-ABC734F641EE}" srcOrd="0" destOrd="0" presId="urn:microsoft.com/office/officeart/2005/8/layout/hierarchy1"/>
    <dgm:cxn modelId="{94748C20-B40F-402B-96B2-95EF533B6990}" type="presParOf" srcId="{2DE2BE3A-E165-486D-844E-35D7C48ADA3A}" destId="{BC53181B-3AB1-405B-817E-B51F58F320B4}" srcOrd="1" destOrd="0" presId="urn:microsoft.com/office/officeart/2005/8/layout/hierarchy1"/>
    <dgm:cxn modelId="{16786020-6ECF-4353-9A7E-03CCD24E4250}" type="presParOf" srcId="{5416A2D3-7BFB-4A5C-A980-3399FCED0481}" destId="{79530844-0B54-4624-A43B-8A7C311C3DF5}" srcOrd="1" destOrd="0" presId="urn:microsoft.com/office/officeart/2005/8/layout/hierarchy1"/>
    <dgm:cxn modelId="{91D8B862-3F8F-4BF6-8E51-16530EFF7617}" type="presParOf" srcId="{79530844-0B54-4624-A43B-8A7C311C3DF5}" destId="{D5E0302F-FDB8-4390-8C54-BD907D4D80A6}" srcOrd="0" destOrd="0" presId="urn:microsoft.com/office/officeart/2005/8/layout/hierarchy1"/>
    <dgm:cxn modelId="{5AEB031E-C4C7-47E1-9906-D5A014EE76A0}" type="presParOf" srcId="{79530844-0B54-4624-A43B-8A7C311C3DF5}" destId="{74CD126F-916B-4467-A46F-9CBF4CF9F10A}" srcOrd="1" destOrd="0" presId="urn:microsoft.com/office/officeart/2005/8/layout/hierarchy1"/>
    <dgm:cxn modelId="{C1764F48-9DE5-4438-8D78-F11D756A9BF3}" type="presParOf" srcId="{74CD126F-916B-4467-A46F-9CBF4CF9F10A}" destId="{2CBF913D-89D2-490F-901C-128A920510A8}" srcOrd="0" destOrd="0" presId="urn:microsoft.com/office/officeart/2005/8/layout/hierarchy1"/>
    <dgm:cxn modelId="{E9A7FEC8-8C83-486D-A041-54D95562ED5F}" type="presParOf" srcId="{2CBF913D-89D2-490F-901C-128A920510A8}" destId="{56AE7907-EC06-4497-8359-C86ED206F41B}" srcOrd="0" destOrd="0" presId="urn:microsoft.com/office/officeart/2005/8/layout/hierarchy1"/>
    <dgm:cxn modelId="{6A30BB25-6397-443A-8F6F-54DDE213588C}" type="presParOf" srcId="{2CBF913D-89D2-490F-901C-128A920510A8}" destId="{FE2A192A-97E7-445E-BFE0-5CC003E52137}" srcOrd="1" destOrd="0" presId="urn:microsoft.com/office/officeart/2005/8/layout/hierarchy1"/>
    <dgm:cxn modelId="{AE83BDDB-7292-4169-BB88-0F3171C97B86}" type="presParOf" srcId="{74CD126F-916B-4467-A46F-9CBF4CF9F10A}" destId="{B1ED7AB2-6E75-4943-9D07-3EA5BD76ABB5}" srcOrd="1" destOrd="0" presId="urn:microsoft.com/office/officeart/2005/8/layout/hierarchy1"/>
    <dgm:cxn modelId="{C1EECF75-0A55-4D6D-9E1C-42972B3AB955}" type="presParOf" srcId="{79530844-0B54-4624-A43B-8A7C311C3DF5}" destId="{00AECC75-E3AF-48D8-A922-486F0C930B08}" srcOrd="2" destOrd="0" presId="urn:microsoft.com/office/officeart/2005/8/layout/hierarchy1"/>
    <dgm:cxn modelId="{AB35E996-E50B-455C-B182-04D9CCD07AB4}" type="presParOf" srcId="{79530844-0B54-4624-A43B-8A7C311C3DF5}" destId="{835F9D7F-0827-4835-A0B6-53AA5BA2109A}" srcOrd="3" destOrd="0" presId="urn:microsoft.com/office/officeart/2005/8/layout/hierarchy1"/>
    <dgm:cxn modelId="{74D0F612-3CC4-4B04-A0A9-8F9A6D2AF737}" type="presParOf" srcId="{835F9D7F-0827-4835-A0B6-53AA5BA2109A}" destId="{726766CA-DB8B-4B52-8949-58B8DCA42D30}" srcOrd="0" destOrd="0" presId="urn:microsoft.com/office/officeart/2005/8/layout/hierarchy1"/>
    <dgm:cxn modelId="{56770EE1-1DF7-4F76-87AB-CB9F1AF12CF0}" type="presParOf" srcId="{726766CA-DB8B-4B52-8949-58B8DCA42D30}" destId="{0749AA9A-A7FB-48C7-AD62-50BE3F3E8FF1}" srcOrd="0" destOrd="0" presId="urn:microsoft.com/office/officeart/2005/8/layout/hierarchy1"/>
    <dgm:cxn modelId="{A56637D7-ABBB-4BDA-9301-F8213541B899}" type="presParOf" srcId="{726766CA-DB8B-4B52-8949-58B8DCA42D30}" destId="{8C19DFE9-1EC6-479C-8B1E-AE8E0EDA630D}" srcOrd="1" destOrd="0" presId="urn:microsoft.com/office/officeart/2005/8/layout/hierarchy1"/>
    <dgm:cxn modelId="{E87DC953-7767-4627-B6EB-FA8ACD08CECE}" type="presParOf" srcId="{835F9D7F-0827-4835-A0B6-53AA5BA2109A}" destId="{6A20BD1B-2172-47B9-B4C1-988296E2B96D}" srcOrd="1" destOrd="0" presId="urn:microsoft.com/office/officeart/2005/8/layout/hierarchy1"/>
    <dgm:cxn modelId="{D18F8766-40BB-40E9-9335-0E0F1B0BFC36}" type="presParOf" srcId="{2B6A0B5C-C265-4A25-953D-1557D273260E}" destId="{64F8C9F9-DB80-4479-9CEA-CA880F91A40B}" srcOrd="2" destOrd="0" presId="urn:microsoft.com/office/officeart/2005/8/layout/hierarchy1"/>
    <dgm:cxn modelId="{4E8CF7A0-C02B-4EB6-A886-DD466676D5B1}" type="presParOf" srcId="{2B6A0B5C-C265-4A25-953D-1557D273260E}" destId="{9E58489E-6A09-4895-A805-23899970172E}" srcOrd="3" destOrd="0" presId="urn:microsoft.com/office/officeart/2005/8/layout/hierarchy1"/>
    <dgm:cxn modelId="{31C93751-B2B4-43FE-A30A-4C34B7D2ECA8}" type="presParOf" srcId="{9E58489E-6A09-4895-A805-23899970172E}" destId="{A92F40D4-EFB8-4E79-ADDD-24A860CCDF0D}" srcOrd="0" destOrd="0" presId="urn:microsoft.com/office/officeart/2005/8/layout/hierarchy1"/>
    <dgm:cxn modelId="{873A3F19-0FED-4017-97BF-E7876AE73CD5}" type="presParOf" srcId="{A92F40D4-EFB8-4E79-ADDD-24A860CCDF0D}" destId="{33029843-67CC-46C9-ABE5-D54DA92F4319}" srcOrd="0" destOrd="0" presId="urn:microsoft.com/office/officeart/2005/8/layout/hierarchy1"/>
    <dgm:cxn modelId="{DC3CFDA8-AE47-4B81-B07D-C94FD719C635}" type="presParOf" srcId="{A92F40D4-EFB8-4E79-ADDD-24A860CCDF0D}" destId="{BA8492D9-DB48-47E9-9E31-99D64D812EB2}" srcOrd="1" destOrd="0" presId="urn:microsoft.com/office/officeart/2005/8/layout/hierarchy1"/>
    <dgm:cxn modelId="{952FCE37-ADEB-41BB-BA33-9934A3031CB0}" type="presParOf" srcId="{9E58489E-6A09-4895-A805-23899970172E}" destId="{DDE00DD9-EACF-4CEF-9893-E8EF79817FD5}" srcOrd="1" destOrd="0" presId="urn:microsoft.com/office/officeart/2005/8/layout/hierarchy1"/>
    <dgm:cxn modelId="{36E2C2DF-DAA0-4EAC-A2EF-2CC9A4C97C22}" type="presParOf" srcId="{DDE00DD9-EACF-4CEF-9893-E8EF79817FD5}" destId="{99B3B10B-0B05-4F84-ABB3-F3A0592794DD}" srcOrd="0" destOrd="0" presId="urn:microsoft.com/office/officeart/2005/8/layout/hierarchy1"/>
    <dgm:cxn modelId="{1B80A512-F2F3-4715-A825-7F69C71EB3AE}" type="presParOf" srcId="{DDE00DD9-EACF-4CEF-9893-E8EF79817FD5}" destId="{27CD394E-5944-4FD3-82F3-4B21606B4E0A}" srcOrd="1" destOrd="0" presId="urn:microsoft.com/office/officeart/2005/8/layout/hierarchy1"/>
    <dgm:cxn modelId="{36DDB8FE-F8B3-4BBF-BB0E-665C478D2981}" type="presParOf" srcId="{27CD394E-5944-4FD3-82F3-4B21606B4E0A}" destId="{BC4EBCAB-9527-41C2-B49A-AA399D90E0E5}" srcOrd="0" destOrd="0" presId="urn:microsoft.com/office/officeart/2005/8/layout/hierarchy1"/>
    <dgm:cxn modelId="{19107DF2-78B6-4251-B098-6F283CE9D5C6}" type="presParOf" srcId="{BC4EBCAB-9527-41C2-B49A-AA399D90E0E5}" destId="{6157BF5A-6DCA-435A-B8B2-1C8143D9B7E6}" srcOrd="0" destOrd="0" presId="urn:microsoft.com/office/officeart/2005/8/layout/hierarchy1"/>
    <dgm:cxn modelId="{FD486C03-306B-4C7F-AF2D-7587030B5442}" type="presParOf" srcId="{BC4EBCAB-9527-41C2-B49A-AA399D90E0E5}" destId="{95CF2F88-AC42-42DF-9CDA-5671AB8680F8}" srcOrd="1" destOrd="0" presId="urn:microsoft.com/office/officeart/2005/8/layout/hierarchy1"/>
    <dgm:cxn modelId="{1320DF7E-88C0-4199-94C1-2B43A6101A10}" type="presParOf" srcId="{27CD394E-5944-4FD3-82F3-4B21606B4E0A}" destId="{0C69A986-1E8D-4748-A189-DFB237220148}" srcOrd="1" destOrd="0" presId="urn:microsoft.com/office/officeart/2005/8/layout/hierarchy1"/>
    <dgm:cxn modelId="{2D655872-D248-4154-AEC1-DEB68611ADB6}" type="presParOf" srcId="{DDE00DD9-EACF-4CEF-9893-E8EF79817FD5}" destId="{04A25782-8879-4537-8926-2DA39404E2C7}" srcOrd="2" destOrd="0" presId="urn:microsoft.com/office/officeart/2005/8/layout/hierarchy1"/>
    <dgm:cxn modelId="{749D55B7-DE37-4D6C-B7F9-DB9DC9A12384}" type="presParOf" srcId="{DDE00DD9-EACF-4CEF-9893-E8EF79817FD5}" destId="{41534E14-0DFE-4B49-AE2B-3089DDE85C88}" srcOrd="3" destOrd="0" presId="urn:microsoft.com/office/officeart/2005/8/layout/hierarchy1"/>
    <dgm:cxn modelId="{4D1D7D73-208D-4330-B030-6022C7B0E236}" type="presParOf" srcId="{41534E14-0DFE-4B49-AE2B-3089DDE85C88}" destId="{D9C0C726-9BD8-4511-A29F-3619670C7F78}" srcOrd="0" destOrd="0" presId="urn:microsoft.com/office/officeart/2005/8/layout/hierarchy1"/>
    <dgm:cxn modelId="{CD6197FC-26D6-40FA-9E61-240C61C1661F}" type="presParOf" srcId="{D9C0C726-9BD8-4511-A29F-3619670C7F78}" destId="{F774AE7B-7751-4F5B-8E36-A025ABD5E2FC}" srcOrd="0" destOrd="0" presId="urn:microsoft.com/office/officeart/2005/8/layout/hierarchy1"/>
    <dgm:cxn modelId="{C7549454-4F6D-4A79-9E7A-8F5FE7DCF227}" type="presParOf" srcId="{D9C0C726-9BD8-4511-A29F-3619670C7F78}" destId="{C2E4532F-F20A-40E1-B3EE-A8972CF4400D}" srcOrd="1" destOrd="0" presId="urn:microsoft.com/office/officeart/2005/8/layout/hierarchy1"/>
    <dgm:cxn modelId="{2000154E-5BC5-46D0-B665-0488EAC507A5}" type="presParOf" srcId="{41534E14-0DFE-4B49-AE2B-3089DDE85C88}" destId="{91492403-02BC-4FA6-A3F5-97F75DC93192}" srcOrd="1" destOrd="0" presId="urn:microsoft.com/office/officeart/2005/8/layout/hierarchy1"/>
    <dgm:cxn modelId="{01CAEBE0-8436-4285-A6CD-DD8F67A6992B}" type="presParOf" srcId="{ABB7EDE4-C5E5-4756-97C6-E7EB179642C8}" destId="{A415E785-F167-45BE-BF79-863A830F10F3}" srcOrd="2" destOrd="0" presId="urn:microsoft.com/office/officeart/2005/8/layout/hierarchy1"/>
    <dgm:cxn modelId="{9255C45D-2CCB-418B-BF93-6EFB368EE862}" type="presParOf" srcId="{ABB7EDE4-C5E5-4756-97C6-E7EB179642C8}" destId="{C5E3EF66-EAFC-491B-9965-45821171BC6F}" srcOrd="3" destOrd="0" presId="urn:microsoft.com/office/officeart/2005/8/layout/hierarchy1"/>
    <dgm:cxn modelId="{080FCDE4-74F9-49EA-8773-C89302FB992E}" type="presParOf" srcId="{C5E3EF66-EAFC-491B-9965-45821171BC6F}" destId="{865208EB-7612-4575-BD4E-874C0F4193A5}" srcOrd="0" destOrd="0" presId="urn:microsoft.com/office/officeart/2005/8/layout/hierarchy1"/>
    <dgm:cxn modelId="{D98D6929-211D-4068-A950-896F0F996447}" type="presParOf" srcId="{865208EB-7612-4575-BD4E-874C0F4193A5}" destId="{F5DA1533-C8A4-4654-8038-A4D931722031}" srcOrd="0" destOrd="0" presId="urn:microsoft.com/office/officeart/2005/8/layout/hierarchy1"/>
    <dgm:cxn modelId="{AC9BD002-8DC2-4E35-B480-07144F529932}" type="presParOf" srcId="{865208EB-7612-4575-BD4E-874C0F4193A5}" destId="{048E7D42-7356-44D8-9587-3165E4BD5E28}" srcOrd="1" destOrd="0" presId="urn:microsoft.com/office/officeart/2005/8/layout/hierarchy1"/>
    <dgm:cxn modelId="{455BE3D7-CF32-4EF4-9E2E-D5C86257B3C6}" type="presParOf" srcId="{C5E3EF66-EAFC-491B-9965-45821171BC6F}" destId="{4F401C72-EC65-4C82-93A5-CA4BBEBB6AC0}" srcOrd="1" destOrd="0" presId="urn:microsoft.com/office/officeart/2005/8/layout/hierarchy1"/>
    <dgm:cxn modelId="{F7BE0795-CEA9-4711-B28F-069613C15C1B}" type="presParOf" srcId="{4F401C72-EC65-4C82-93A5-CA4BBEBB6AC0}" destId="{386BB8A9-D1DE-4A4F-95E3-33342AD49374}" srcOrd="0" destOrd="0" presId="urn:microsoft.com/office/officeart/2005/8/layout/hierarchy1"/>
    <dgm:cxn modelId="{0B229A17-4FEE-49D2-8AC9-E8431A178EE4}" type="presParOf" srcId="{4F401C72-EC65-4C82-93A5-CA4BBEBB6AC0}" destId="{6A2C58EF-1774-47EF-9006-EB90634B6816}" srcOrd="1" destOrd="0" presId="urn:microsoft.com/office/officeart/2005/8/layout/hierarchy1"/>
    <dgm:cxn modelId="{152A4B34-451F-415E-9F68-8631B7EE58A7}" type="presParOf" srcId="{6A2C58EF-1774-47EF-9006-EB90634B6816}" destId="{48800B08-BA09-4EFC-B91A-09CADA13CA2A}" srcOrd="0" destOrd="0" presId="urn:microsoft.com/office/officeart/2005/8/layout/hierarchy1"/>
    <dgm:cxn modelId="{98909B06-52BE-4A4F-8775-5FED101FE5ED}" type="presParOf" srcId="{48800B08-BA09-4EFC-B91A-09CADA13CA2A}" destId="{AB7D6642-87F0-4A72-8EFD-58C9A045FB0C}" srcOrd="0" destOrd="0" presId="urn:microsoft.com/office/officeart/2005/8/layout/hierarchy1"/>
    <dgm:cxn modelId="{F564B493-50D6-48F1-A85B-2D735A829174}" type="presParOf" srcId="{48800B08-BA09-4EFC-B91A-09CADA13CA2A}" destId="{B16C9F70-0585-4397-AC37-EE97DFCE1367}" srcOrd="1" destOrd="0" presId="urn:microsoft.com/office/officeart/2005/8/layout/hierarchy1"/>
    <dgm:cxn modelId="{CABCD09A-C357-4A68-81B5-8E3E4A62AE5B}" type="presParOf" srcId="{6A2C58EF-1774-47EF-9006-EB90634B6816}" destId="{884735FF-54E7-43DD-9564-7FBEE891FBC6}" srcOrd="1" destOrd="0" presId="urn:microsoft.com/office/officeart/2005/8/layout/hierarchy1"/>
    <dgm:cxn modelId="{355ACC35-B3A6-469E-AA9F-D6860E1A5528}" type="presParOf" srcId="{884735FF-54E7-43DD-9564-7FBEE891FBC6}" destId="{DDC36CC4-73CE-45F1-8FC6-C8C183842AC3}" srcOrd="0" destOrd="0" presId="urn:microsoft.com/office/officeart/2005/8/layout/hierarchy1"/>
    <dgm:cxn modelId="{906B8062-8A61-4603-A238-A70D502B0450}" type="presParOf" srcId="{884735FF-54E7-43DD-9564-7FBEE891FBC6}" destId="{D042C187-4AFB-42B0-A46F-AF1E44023A01}" srcOrd="1" destOrd="0" presId="urn:microsoft.com/office/officeart/2005/8/layout/hierarchy1"/>
    <dgm:cxn modelId="{25FCA8B2-A5F0-4FF8-BFAE-DAA2AB346433}" type="presParOf" srcId="{D042C187-4AFB-42B0-A46F-AF1E44023A01}" destId="{EE625731-7836-4FB0-8830-C5E733F3A9D5}" srcOrd="0" destOrd="0" presId="urn:microsoft.com/office/officeart/2005/8/layout/hierarchy1"/>
    <dgm:cxn modelId="{DC8C4EDB-3098-47F6-8EAB-7AE87920DFED}" type="presParOf" srcId="{EE625731-7836-4FB0-8830-C5E733F3A9D5}" destId="{FA1F1EF9-B5FB-4208-9F6D-5B06AEE392C5}" srcOrd="0" destOrd="0" presId="urn:microsoft.com/office/officeart/2005/8/layout/hierarchy1"/>
    <dgm:cxn modelId="{13EC4723-4ACF-4413-8EC7-6F34F1BCC99C}" type="presParOf" srcId="{EE625731-7836-4FB0-8830-C5E733F3A9D5}" destId="{997B299E-1D64-4612-884C-9AC4DD614031}" srcOrd="1" destOrd="0" presId="urn:microsoft.com/office/officeart/2005/8/layout/hierarchy1"/>
    <dgm:cxn modelId="{B2AF5CA8-EF32-4B08-A553-686D8C8A852B}" type="presParOf" srcId="{D042C187-4AFB-42B0-A46F-AF1E44023A01}" destId="{B7CDCF3B-EE1A-496C-8490-46464F266AC5}" srcOrd="1" destOrd="0" presId="urn:microsoft.com/office/officeart/2005/8/layout/hierarchy1"/>
    <dgm:cxn modelId="{C3DC5900-8751-4D59-9A1C-A286CA5F5A66}" type="presParOf" srcId="{884735FF-54E7-43DD-9564-7FBEE891FBC6}" destId="{9A5CC7B7-EB96-4E35-87B8-65E5F2C056B5}" srcOrd="2" destOrd="0" presId="urn:microsoft.com/office/officeart/2005/8/layout/hierarchy1"/>
    <dgm:cxn modelId="{807BAFC5-C624-41B9-8700-516275ECDBAB}" type="presParOf" srcId="{884735FF-54E7-43DD-9564-7FBEE891FBC6}" destId="{560B34CF-4AB1-4BBD-8949-AD6C16F21C2C}" srcOrd="3" destOrd="0" presId="urn:microsoft.com/office/officeart/2005/8/layout/hierarchy1"/>
    <dgm:cxn modelId="{814E772C-A898-461E-B24F-13F315D84A35}" type="presParOf" srcId="{560B34CF-4AB1-4BBD-8949-AD6C16F21C2C}" destId="{A2A2F0E5-7516-46FB-81C1-5CD705945B67}" srcOrd="0" destOrd="0" presId="urn:microsoft.com/office/officeart/2005/8/layout/hierarchy1"/>
    <dgm:cxn modelId="{7AB3CAA8-7EDF-42B5-87AB-FC23FC61DBD2}" type="presParOf" srcId="{A2A2F0E5-7516-46FB-81C1-5CD705945B67}" destId="{5D45986D-A447-4DCB-AE19-9C596B262D00}" srcOrd="0" destOrd="0" presId="urn:microsoft.com/office/officeart/2005/8/layout/hierarchy1"/>
    <dgm:cxn modelId="{47C88890-49CC-4229-B61B-2A7A1C089D70}" type="presParOf" srcId="{A2A2F0E5-7516-46FB-81C1-5CD705945B67}" destId="{36B260C3-EC1B-4DF2-B422-AD85F44DAFC2}" srcOrd="1" destOrd="0" presId="urn:microsoft.com/office/officeart/2005/8/layout/hierarchy1"/>
    <dgm:cxn modelId="{E512CE43-B2D9-40C9-A7F2-5D02B797D2B6}" type="presParOf" srcId="{560B34CF-4AB1-4BBD-8949-AD6C16F21C2C}" destId="{A97FF826-3A1F-44D2-A4F0-104AF45D10BF}" srcOrd="1" destOrd="0" presId="urn:microsoft.com/office/officeart/2005/8/layout/hierarchy1"/>
    <dgm:cxn modelId="{3D2C4323-70E3-4012-8681-9D2A1F9AB08F}" type="presParOf" srcId="{4F401C72-EC65-4C82-93A5-CA4BBEBB6AC0}" destId="{C9D4DA2B-9DFA-4BE0-8F10-42B883C61AAD}" srcOrd="2" destOrd="0" presId="urn:microsoft.com/office/officeart/2005/8/layout/hierarchy1"/>
    <dgm:cxn modelId="{191027F9-8876-443D-AA37-21C0244B49EC}" type="presParOf" srcId="{4F401C72-EC65-4C82-93A5-CA4BBEBB6AC0}" destId="{259E3417-2453-45BA-8525-0459073E5C81}" srcOrd="3" destOrd="0" presId="urn:microsoft.com/office/officeart/2005/8/layout/hierarchy1"/>
    <dgm:cxn modelId="{145E1C37-CA78-4E85-9141-4E583DE623F1}" type="presParOf" srcId="{259E3417-2453-45BA-8525-0459073E5C81}" destId="{17B47270-252E-4D47-B222-A0285DD80BF9}" srcOrd="0" destOrd="0" presId="urn:microsoft.com/office/officeart/2005/8/layout/hierarchy1"/>
    <dgm:cxn modelId="{DB64CAB2-0A58-40FF-B1EF-349A5648E05B}" type="presParOf" srcId="{17B47270-252E-4D47-B222-A0285DD80BF9}" destId="{1E830419-1F55-4FAE-9144-7765D80A010E}" srcOrd="0" destOrd="0" presId="urn:microsoft.com/office/officeart/2005/8/layout/hierarchy1"/>
    <dgm:cxn modelId="{4CCEF68D-A3E5-4936-8D6A-AA657770E390}" type="presParOf" srcId="{17B47270-252E-4D47-B222-A0285DD80BF9}" destId="{B25DDAE0-FE5E-4B56-AABC-6FCC2C62321F}" srcOrd="1" destOrd="0" presId="urn:microsoft.com/office/officeart/2005/8/layout/hierarchy1"/>
    <dgm:cxn modelId="{28EE736A-91D3-49B0-80E8-C5EAC15A653E}" type="presParOf" srcId="{259E3417-2453-45BA-8525-0459073E5C81}" destId="{B2C574D3-D7A8-4030-A9C5-6EA440877BFD}" srcOrd="1" destOrd="0" presId="urn:microsoft.com/office/officeart/2005/8/layout/hierarchy1"/>
    <dgm:cxn modelId="{AC2CD550-8E8D-436E-83F0-A887675B11A7}" type="presParOf" srcId="{B2C574D3-D7A8-4030-A9C5-6EA440877BFD}" destId="{B1B09B7C-3BD1-465C-98A2-143E29B42B7E}" srcOrd="0" destOrd="0" presId="urn:microsoft.com/office/officeart/2005/8/layout/hierarchy1"/>
    <dgm:cxn modelId="{CEEF4A33-901C-43F3-9948-F7E3BB35D3C3}" type="presParOf" srcId="{B2C574D3-D7A8-4030-A9C5-6EA440877BFD}" destId="{6FEB4E25-B2A5-4A4B-9AFF-CA37D9D5D1DF}" srcOrd="1" destOrd="0" presId="urn:microsoft.com/office/officeart/2005/8/layout/hierarchy1"/>
    <dgm:cxn modelId="{500A7710-1C0B-476A-843F-FD1F1946E599}" type="presParOf" srcId="{6FEB4E25-B2A5-4A4B-9AFF-CA37D9D5D1DF}" destId="{4D3D2F06-CEE5-4EB8-8617-7AC897E2E56E}" srcOrd="0" destOrd="0" presId="urn:microsoft.com/office/officeart/2005/8/layout/hierarchy1"/>
    <dgm:cxn modelId="{A87D6490-FEDA-43E4-A4B3-CD955C415654}" type="presParOf" srcId="{4D3D2F06-CEE5-4EB8-8617-7AC897E2E56E}" destId="{323008F6-D518-487C-B3C0-F5D2B8F72787}" srcOrd="0" destOrd="0" presId="urn:microsoft.com/office/officeart/2005/8/layout/hierarchy1"/>
    <dgm:cxn modelId="{C6F3FE51-217D-42DA-8A37-529CA3D5467A}" type="presParOf" srcId="{4D3D2F06-CEE5-4EB8-8617-7AC897E2E56E}" destId="{FF047DB6-3A08-433B-B00B-E28523908095}" srcOrd="1" destOrd="0" presId="urn:microsoft.com/office/officeart/2005/8/layout/hierarchy1"/>
    <dgm:cxn modelId="{9AB1C679-3DC0-4445-BAF9-C876C32456E9}" type="presParOf" srcId="{6FEB4E25-B2A5-4A4B-9AFF-CA37D9D5D1DF}" destId="{877D634E-9392-4712-81CD-956B4C098961}" srcOrd="1" destOrd="0" presId="urn:microsoft.com/office/officeart/2005/8/layout/hierarchy1"/>
    <dgm:cxn modelId="{CBAA6CBE-8DB0-43EB-96CE-34039E77073C}" type="presParOf" srcId="{B2C574D3-D7A8-4030-A9C5-6EA440877BFD}" destId="{33BF6B10-60D9-47C1-8D7F-E491AA8822E8}" srcOrd="2" destOrd="0" presId="urn:microsoft.com/office/officeart/2005/8/layout/hierarchy1"/>
    <dgm:cxn modelId="{BF323053-F0F7-4081-B4E9-53F328BD64CB}" type="presParOf" srcId="{B2C574D3-D7A8-4030-A9C5-6EA440877BFD}" destId="{8ECA1F50-C9B8-451D-B072-F375C44E4D81}" srcOrd="3" destOrd="0" presId="urn:microsoft.com/office/officeart/2005/8/layout/hierarchy1"/>
    <dgm:cxn modelId="{95679876-88A5-4E76-8991-6B6B385EF4EB}" type="presParOf" srcId="{8ECA1F50-C9B8-451D-B072-F375C44E4D81}" destId="{05CAE141-16B9-42EE-AE4B-A4EF846A57F0}" srcOrd="0" destOrd="0" presId="urn:microsoft.com/office/officeart/2005/8/layout/hierarchy1"/>
    <dgm:cxn modelId="{BDA9F004-DC76-47F2-A763-423449AEF2C8}" type="presParOf" srcId="{05CAE141-16B9-42EE-AE4B-A4EF846A57F0}" destId="{A27618B8-B6C9-465B-9D02-EE0B3985DC1D}" srcOrd="0" destOrd="0" presId="urn:microsoft.com/office/officeart/2005/8/layout/hierarchy1"/>
    <dgm:cxn modelId="{8E503B50-D44E-48C8-8A50-C4167DCDEB5D}" type="presParOf" srcId="{05CAE141-16B9-42EE-AE4B-A4EF846A57F0}" destId="{692DB20C-A916-4E09-BE9C-57A863E22E9F}" srcOrd="1" destOrd="0" presId="urn:microsoft.com/office/officeart/2005/8/layout/hierarchy1"/>
    <dgm:cxn modelId="{742CB1EA-454C-45C2-92EE-AEA3BE9F6848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10910180</a:t>
          </a:r>
          <a:endParaRPr lang="en-GB" dirty="0">
            <a:solidFill>
              <a:srgbClr val="C0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1676021A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060E0209</a:t>
          </a:r>
        </a:p>
        <a:p>
          <a:r>
            <a:rPr lang="en-GB" dirty="0" err="1" smtClean="0">
              <a:solidFill>
                <a:srgbClr val="C00000"/>
              </a:solidFill>
            </a:rPr>
            <a:t>blarg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0AAF0157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rgbClr val="C00000"/>
              </a:solidFill>
            </a:rPr>
            <a:t>161301E2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8D9B4D00-F9C1-4EBD-A488-1291277F60FA}" type="presOf" srcId="{EB537B2E-B039-4F46-9139-CE8369283467}" destId="{224BEDDA-30AA-4F36-9E5A-9113741AA2EA}" srcOrd="0" destOrd="0" presId="urn:microsoft.com/office/officeart/2005/8/layout/hierarchy1"/>
    <dgm:cxn modelId="{12A9F461-669F-4117-9873-FF4E17C19566}" type="presOf" srcId="{1AFD0B7D-FD17-4E81-9D10-E9C0C8A3AFF0}" destId="{A415E785-F167-45BE-BF79-863A830F10F3}" srcOrd="0" destOrd="0" presId="urn:microsoft.com/office/officeart/2005/8/layout/hierarchy1"/>
    <dgm:cxn modelId="{A224E2F9-47FA-4BA6-A9C9-FCDE2A2B1F71}" type="presOf" srcId="{568B9714-C1EA-4155-81B1-9772814E1485}" destId="{D5E0302F-FDB8-4390-8C54-BD907D4D80A6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44547385-9167-4655-B2E4-A3A37897A826}" type="presOf" srcId="{BD7B1BF5-D0D9-4D57-8EC9-CF81577DB31B}" destId="{B16C9F70-0585-4397-AC37-EE97DFCE1367}" srcOrd="0" destOrd="0" presId="urn:microsoft.com/office/officeart/2005/8/layout/hierarchy1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CD540DAB-449B-4821-B212-0B310A2FB36C}" type="presOf" srcId="{87B92736-7593-4EE5-8886-BE1EB5A4B673}" destId="{95CF2F88-AC42-42DF-9CDA-5671AB8680F8}" srcOrd="0" destOrd="0" presId="urn:microsoft.com/office/officeart/2005/8/layout/hierarchy1"/>
    <dgm:cxn modelId="{89714B38-9FB0-4105-8C54-4B74C55EE8B3}" type="presOf" srcId="{4B2B98F2-E794-4D64-B8D7-4554A16724B0}" destId="{7128D2F7-F175-4C53-81B6-B92F5A970043}" srcOrd="0" destOrd="0" presId="urn:microsoft.com/office/officeart/2005/8/layout/hierarchy1"/>
    <dgm:cxn modelId="{5FAE077B-E18D-4655-907A-849DC7BAA559}" type="presOf" srcId="{C9FCC2FA-1837-42A1-A862-752D78E6B0B1}" destId="{99B3B10B-0B05-4F84-ABB3-F3A0592794DD}" srcOrd="0" destOrd="0" presId="urn:microsoft.com/office/officeart/2005/8/layout/hierarchy1"/>
    <dgm:cxn modelId="{B22C9F74-9963-4644-97B9-02B5CBF6DF4C}" type="presOf" srcId="{024ED55C-3FE3-4C8A-8A07-97541853970C}" destId="{FB754EEC-0F60-4A9E-829E-AE269A45A47F}" srcOrd="0" destOrd="0" presId="urn:microsoft.com/office/officeart/2005/8/layout/hierarchy1"/>
    <dgm:cxn modelId="{22E8E948-77DD-4E91-8C78-65164168C3B3}" type="presOf" srcId="{0E66135C-B0CE-44F8-92CA-E1A8FE42284E}" destId="{64F8C9F9-DB80-4479-9CEA-CA880F91A40B}" srcOrd="0" destOrd="0" presId="urn:microsoft.com/office/officeart/2005/8/layout/hierarchy1"/>
    <dgm:cxn modelId="{17869BC5-C506-4949-9D11-F655B943535B}" type="presOf" srcId="{A913D5F8-044D-4BCF-A260-58AF6B7990FB}" destId="{692DB20C-A916-4E09-BE9C-57A863E22E9F}" srcOrd="0" destOrd="0" presId="urn:microsoft.com/office/officeart/2005/8/layout/hierarchy1"/>
    <dgm:cxn modelId="{4D4EE9F6-03A5-499C-B883-CAA7338A1CCC}" type="presOf" srcId="{A3806A18-677C-488B-BF4C-A0D2F65269BA}" destId="{373076D2-05CC-4ABE-A220-C0FC8B65AD57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2AB683EF-D50A-4EBC-91FF-E32A14629FC1}" type="presOf" srcId="{E4AD7F46-9826-4462-8E6F-98D89EAC0DDC}" destId="{8C19DFE9-1EC6-479C-8B1E-AE8E0EDA630D}" srcOrd="0" destOrd="0" presId="urn:microsoft.com/office/officeart/2005/8/layout/hierarchy1"/>
    <dgm:cxn modelId="{64637BF1-E0E7-4C2D-8267-A7E29E770577}" type="presOf" srcId="{55A3DEA9-4A7C-4583-9055-44A35466E466}" destId="{048E7D42-7356-44D8-9587-3165E4BD5E28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155704EF-2C5C-4738-BEBA-BF1E12E64D8C}" type="presOf" srcId="{87D4EF37-6F14-4828-98D3-6AE83DDB3F43}" destId="{BC53181B-3AB1-405B-817E-B51F58F320B4}" srcOrd="0" destOrd="0" presId="urn:microsoft.com/office/officeart/2005/8/layout/hierarchy1"/>
    <dgm:cxn modelId="{4C223BF5-8132-4D17-ABCE-13C982B7ABFE}" type="presOf" srcId="{7A1CA7FE-27D4-4694-99B9-EDA57F2588AC}" destId="{829CFED7-CAE5-4142-B366-8D9A49420E39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9BFA58C6-06B8-4F2C-B2CA-DB89410A6EC2}" type="presOf" srcId="{B89A7578-286B-41EA-91F2-F95236A92994}" destId="{C9D4DA2B-9DFA-4BE0-8F10-42B883C61AAD}" srcOrd="0" destOrd="0" presId="urn:microsoft.com/office/officeart/2005/8/layout/hierarchy1"/>
    <dgm:cxn modelId="{2BE28355-9BEC-4CC2-B45A-F6668C26F1C8}" type="presOf" srcId="{29AD6108-DA27-46AA-9075-9166E50E6718}" destId="{36B260C3-EC1B-4DF2-B422-AD85F44DAFC2}" srcOrd="0" destOrd="0" presId="urn:microsoft.com/office/officeart/2005/8/layout/hierarchy1"/>
    <dgm:cxn modelId="{6DDDD17E-9FCB-4854-B27C-93693BC1D48B}" type="presOf" srcId="{0B927CED-2C98-48A7-B0C9-2547C3D0BEA5}" destId="{5EA140D3-541D-46F1-B2AD-680F8020CCA7}" srcOrd="0" destOrd="0" presId="urn:microsoft.com/office/officeart/2005/8/layout/hierarchy1"/>
    <dgm:cxn modelId="{37C9D5EE-3C0C-4DE1-B425-6697FA613987}" type="presOf" srcId="{D17FA9FE-DABD-41C1-808F-63F37E446B00}" destId="{B25DDAE0-FE5E-4B56-AABC-6FCC2C62321F}" srcOrd="0" destOrd="0" presId="urn:microsoft.com/office/officeart/2005/8/layout/hierarchy1"/>
    <dgm:cxn modelId="{85EACA45-7BC2-4BE6-B143-41F036AF117D}" type="presOf" srcId="{46928F25-DBCE-417C-8118-64D9CEC84F14}" destId="{386BB8A9-D1DE-4A4F-95E3-33342AD49374}" srcOrd="0" destOrd="0" presId="urn:microsoft.com/office/officeart/2005/8/layout/hierarchy1"/>
    <dgm:cxn modelId="{AA750FD8-5049-43C6-9D77-09775B712932}" type="presOf" srcId="{EB504F6F-1DC0-4E65-9792-F68A8C381CBE}" destId="{B1B09B7C-3BD1-465C-98A2-143E29B42B7E}" srcOrd="0" destOrd="0" presId="urn:microsoft.com/office/officeart/2005/8/layout/hierarchy1"/>
    <dgm:cxn modelId="{1920284E-46CD-4CF8-BC6D-2B9136244D3C}" type="presOf" srcId="{1D56D6F1-0D59-48E8-8D92-3F05E2426AC8}" destId="{0ADBED4D-B254-4CCC-9DED-AE90319A8447}" srcOrd="0" destOrd="0" presId="urn:microsoft.com/office/officeart/2005/8/layout/hierarchy1"/>
    <dgm:cxn modelId="{D578404D-857C-4197-BF54-30853AA8B996}" type="presOf" srcId="{E5EF0CCF-C63B-4219-B096-AA2CD41A3141}" destId="{BA8492D9-DB48-47E9-9E31-99D64D812EB2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2C7B3799-D07D-4AAC-96F9-98ECA8C1528D}" type="presOf" srcId="{9D8EC4C5-237E-4C86-9DDE-ECACAB8454F4}" destId="{C7BE4223-D404-4EB8-8085-2F4CDE3E15DD}" srcOrd="0" destOrd="0" presId="urn:microsoft.com/office/officeart/2005/8/layout/hierarchy1"/>
    <dgm:cxn modelId="{775CA63A-FC9C-4C9D-8AAA-F4808CB63020}" type="presOf" srcId="{2114B493-6453-46A2-9A35-C35E5F3DBCB3}" destId="{EE8E736A-6018-40DD-A532-086DF2940C64}" srcOrd="0" destOrd="0" presId="urn:microsoft.com/office/officeart/2005/8/layout/hierarchy1"/>
    <dgm:cxn modelId="{0972416E-A316-425E-B0AF-A35A45CCD6E7}" type="presOf" srcId="{332F5896-AE90-4F7D-B591-747D75BD2C58}" destId="{04A25782-8879-4537-8926-2DA39404E2C7}" srcOrd="0" destOrd="0" presId="urn:microsoft.com/office/officeart/2005/8/layout/hierarchy1"/>
    <dgm:cxn modelId="{01158D40-18E0-444D-A6B0-B0E3FD11150B}" type="presOf" srcId="{C78533E0-6756-4AFC-A97D-435BD9EC1E29}" destId="{33BF6B10-60D9-47C1-8D7F-E491AA8822E8}" srcOrd="0" destOrd="0" presId="urn:microsoft.com/office/officeart/2005/8/layout/hierarchy1"/>
    <dgm:cxn modelId="{87A62DAD-2531-4E0C-9F6E-4D4A9AEA9A65}" type="presOf" srcId="{B93D05B0-6E7E-477B-8FE9-87FFCE3FD8EA}" destId="{646635AD-3314-4181-859B-89A5FDBF08B3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1011A1EC-882B-456F-8AFB-1FA815B087C4}" type="presOf" srcId="{9D009A0F-42C9-4F5F-A6FA-4253799B9FAE}" destId="{05B3E223-1D71-46E2-ADA6-EBA730551602}" srcOrd="0" destOrd="0" presId="urn:microsoft.com/office/officeart/2005/8/layout/hierarchy1"/>
    <dgm:cxn modelId="{120B7CC2-342F-410F-BEE3-F1DAC491BA7D}" type="presOf" srcId="{F57F969A-B77D-4E33-9AF2-759AF6DA3C60}" destId="{C8CAEADA-E51B-4A70-8629-08D3290A6DC8}" srcOrd="0" destOrd="0" presId="urn:microsoft.com/office/officeart/2005/8/layout/hierarchy1"/>
    <dgm:cxn modelId="{2AE8AA04-2D23-4672-8F26-35B6F1D7F0BB}" type="presOf" srcId="{EDF3A82D-CEDC-435C-BB26-B4ED98C478EB}" destId="{FE2A192A-97E7-445E-BFE0-5CC003E52137}" srcOrd="0" destOrd="0" presId="urn:microsoft.com/office/officeart/2005/8/layout/hierarchy1"/>
    <dgm:cxn modelId="{07F92D2C-ADC0-4052-9A25-16DFDCF3638F}" type="presOf" srcId="{433DADD9-F1AC-4EEC-9A98-F0699736342B}" destId="{4522BE41-81A2-4A3D-B0B6-DF4167A8B6B4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D9A21845-6DBA-4D7A-9306-E228DA3B05ED}" type="presOf" srcId="{6BF82A88-9A83-4B13-B5A8-D518E1B5D559}" destId="{40F00E47-2249-4452-AF28-4A5E57B396EA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0ECFA214-79AB-485B-B063-C0AE2C84B5DE}" type="presOf" srcId="{9C9BF0BA-F804-4164-9C4A-7FFC4AFB6CBC}" destId="{D3C41FD2-EECF-4A07-9F3C-7248665ADD75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F844FFF6-79E3-46A4-B24A-791FE6765092}" type="presOf" srcId="{B2BAC4B5-9D57-4A6A-802D-CEA9BA569123}" destId="{76533181-04C9-47B7-9E96-393CE1944CF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E9DE007D-DC2B-47FD-9303-DC8CFDB60E49}" type="presOf" srcId="{CEFB24C0-9AD8-4A12-A538-D08D89926F89}" destId="{3AD75D46-5C73-41A5-977A-207AD0A4B279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07EB2354-6636-431E-B2DB-A4C638D4AF3E}" type="presOf" srcId="{7BA03DA0-08D9-46E1-AE6E-BD954EF9D501}" destId="{00AECC75-E3AF-48D8-A922-486F0C930B08}" srcOrd="0" destOrd="0" presId="urn:microsoft.com/office/officeart/2005/8/layout/hierarchy1"/>
    <dgm:cxn modelId="{DB4BEE42-FFA3-460A-811C-8E2C23A7D378}" type="presOf" srcId="{320A508C-BCB0-44CF-928E-C8655011002D}" destId="{38CF459F-8375-4922-8E93-C6D6DD8869F8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6B8C9612-8237-4708-BD50-ECB44332E6BC}" type="presOf" srcId="{847A63C3-B282-4B80-B5CC-759B53ED8F33}" destId="{ABF42290-2FCE-4DDD-B2D6-9BC80FF24C4C}" srcOrd="0" destOrd="0" presId="urn:microsoft.com/office/officeart/2005/8/layout/hierarchy1"/>
    <dgm:cxn modelId="{714A65C0-516E-4EB9-8587-8A4BA5D4C40C}" type="presOf" srcId="{057CEF28-B99C-457C-9A9E-0F4C5167F391}" destId="{9D1D55AE-6B97-48CB-A1B9-847F723F9DE9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305B9613-A532-4E0B-BFD9-3EA7FE394125}" type="presOf" srcId="{187AF399-5EAC-4229-BA63-2A0740407A43}" destId="{997B299E-1D64-4612-884C-9AC4DD614031}" srcOrd="0" destOrd="0" presId="urn:microsoft.com/office/officeart/2005/8/layout/hierarchy1"/>
    <dgm:cxn modelId="{BB4F9395-EFF4-4B31-B0EA-45216B8F0FF4}" type="presOf" srcId="{507C9EC4-4907-4F1C-A93B-95FD9865A284}" destId="{FF047DB6-3A08-433B-B00B-E28523908095}" srcOrd="0" destOrd="0" presId="urn:microsoft.com/office/officeart/2005/8/layout/hierarchy1"/>
    <dgm:cxn modelId="{A33CBB00-DDE8-44B9-A91A-94F42544A0D4}" type="presOf" srcId="{663887BB-87F4-4A60-99B8-E59CCB2D15D4}" destId="{DDC36CC4-73CE-45F1-8FC6-C8C183842AC3}" srcOrd="0" destOrd="0" presId="urn:microsoft.com/office/officeart/2005/8/layout/hierarchy1"/>
    <dgm:cxn modelId="{68019A3D-4E2F-4EC8-9216-BA79315D5C6F}" type="presOf" srcId="{CDDDCBF7-5528-44C0-9CB4-DFAF0BBBDD78}" destId="{C2E4532F-F20A-40E1-B3EE-A8972CF4400D}" srcOrd="0" destOrd="0" presId="urn:microsoft.com/office/officeart/2005/8/layout/hierarchy1"/>
    <dgm:cxn modelId="{41D83DF3-0754-4842-AE68-6E4694881A45}" type="presOf" srcId="{EBF0D515-5E70-4FBE-90AC-9E3FFE48F292}" destId="{22C75FB0-CE70-4753-BEA4-985490398191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03B55612-1EDB-4A5A-A92F-200998BA32E4}" type="presOf" srcId="{0FA47B87-46CB-4C22-8155-8806B60FDE70}" destId="{9A5CC7B7-EB96-4E35-87B8-65E5F2C056B5}" srcOrd="0" destOrd="0" presId="urn:microsoft.com/office/officeart/2005/8/layout/hierarchy1"/>
    <dgm:cxn modelId="{C85560D1-DC74-4491-B4E7-F9E4664CB44F}" type="presParOf" srcId="{829CFED7-CAE5-4142-B366-8D9A49420E39}" destId="{2076DD01-3690-42D3-B629-74948FD81FF4}" srcOrd="0" destOrd="0" presId="urn:microsoft.com/office/officeart/2005/8/layout/hierarchy1"/>
    <dgm:cxn modelId="{4ECF1FC4-9EF8-4043-82F8-705547C05ECE}" type="presParOf" srcId="{2076DD01-3690-42D3-B629-74948FD81FF4}" destId="{8FF105B0-9F46-451E-9D88-E69856753D29}" srcOrd="0" destOrd="0" presId="urn:microsoft.com/office/officeart/2005/8/layout/hierarchy1"/>
    <dgm:cxn modelId="{0A385972-3422-4B6B-81EE-C3A866F2D911}" type="presParOf" srcId="{8FF105B0-9F46-451E-9D88-E69856753D29}" destId="{9523F360-A9B6-469A-8A67-BAB3B508A531}" srcOrd="0" destOrd="0" presId="urn:microsoft.com/office/officeart/2005/8/layout/hierarchy1"/>
    <dgm:cxn modelId="{2C4DBB16-17E8-45E5-8E9C-D1200D4FB8FE}" type="presParOf" srcId="{8FF105B0-9F46-451E-9D88-E69856753D29}" destId="{C7BE4223-D404-4EB8-8085-2F4CDE3E15DD}" srcOrd="1" destOrd="0" presId="urn:microsoft.com/office/officeart/2005/8/layout/hierarchy1"/>
    <dgm:cxn modelId="{B1836C80-857F-4919-B83C-C8D76894DBB1}" type="presParOf" srcId="{2076DD01-3690-42D3-B629-74948FD81FF4}" destId="{ABB7EDE4-C5E5-4756-97C6-E7EB179642C8}" srcOrd="1" destOrd="0" presId="urn:microsoft.com/office/officeart/2005/8/layout/hierarchy1"/>
    <dgm:cxn modelId="{6581B94D-BC7C-426F-86EC-F6B657895293}" type="presParOf" srcId="{ABB7EDE4-C5E5-4756-97C6-E7EB179642C8}" destId="{646635AD-3314-4181-859B-89A5FDBF08B3}" srcOrd="0" destOrd="0" presId="urn:microsoft.com/office/officeart/2005/8/layout/hierarchy1"/>
    <dgm:cxn modelId="{A4C95874-B568-49BB-82A1-E897EE2BAFF8}" type="presParOf" srcId="{ABB7EDE4-C5E5-4756-97C6-E7EB179642C8}" destId="{465A74A6-796E-48C4-ACCB-B8F81CB60E65}" srcOrd="1" destOrd="0" presId="urn:microsoft.com/office/officeart/2005/8/layout/hierarchy1"/>
    <dgm:cxn modelId="{5063383B-B892-4483-A2FF-15D639023D01}" type="presParOf" srcId="{465A74A6-796E-48C4-ACCB-B8F81CB60E65}" destId="{2584FB1C-3987-438B-A251-8040BCE06BF6}" srcOrd="0" destOrd="0" presId="urn:microsoft.com/office/officeart/2005/8/layout/hierarchy1"/>
    <dgm:cxn modelId="{88B93D34-1698-4A83-81DA-ECFF22CAED20}" type="presParOf" srcId="{2584FB1C-3987-438B-A251-8040BCE06BF6}" destId="{D9EB07BB-EEA3-4AE9-8E3D-6F439CF7CDBC}" srcOrd="0" destOrd="0" presId="urn:microsoft.com/office/officeart/2005/8/layout/hierarchy1"/>
    <dgm:cxn modelId="{989875F5-4E2D-465B-A783-0C7A98F73321}" type="presParOf" srcId="{2584FB1C-3987-438B-A251-8040BCE06BF6}" destId="{C8CAEADA-E51B-4A70-8629-08D3290A6DC8}" srcOrd="1" destOrd="0" presId="urn:microsoft.com/office/officeart/2005/8/layout/hierarchy1"/>
    <dgm:cxn modelId="{FCA04C79-ED4C-418B-A7A4-88A884735372}" type="presParOf" srcId="{465A74A6-796E-48C4-ACCB-B8F81CB60E65}" destId="{76C36ACC-29BB-4471-A84E-BBEAEE95F7CC}" srcOrd="1" destOrd="0" presId="urn:microsoft.com/office/officeart/2005/8/layout/hierarchy1"/>
    <dgm:cxn modelId="{64F836FA-40C6-41CC-A9A3-4ECFA84C5B9F}" type="presParOf" srcId="{76C36ACC-29BB-4471-A84E-BBEAEE95F7CC}" destId="{4522BE41-81A2-4A3D-B0B6-DF4167A8B6B4}" srcOrd="0" destOrd="0" presId="urn:microsoft.com/office/officeart/2005/8/layout/hierarchy1"/>
    <dgm:cxn modelId="{EBC42CA4-A56E-44C8-B7D2-94905442C466}" type="presParOf" srcId="{76C36ACC-29BB-4471-A84E-BBEAEE95F7CC}" destId="{B410DF3F-3A26-4AE9-B6BC-CCD09E0B083F}" srcOrd="1" destOrd="0" presId="urn:microsoft.com/office/officeart/2005/8/layout/hierarchy1"/>
    <dgm:cxn modelId="{63E3F758-6061-4BC2-BC72-E8839F2AF537}" type="presParOf" srcId="{B410DF3F-3A26-4AE9-B6BC-CCD09E0B083F}" destId="{0F4C2103-0B8B-425A-A124-909F1BCA26A0}" srcOrd="0" destOrd="0" presId="urn:microsoft.com/office/officeart/2005/8/layout/hierarchy1"/>
    <dgm:cxn modelId="{1CD626D8-5AAF-4534-B53F-942A50E20A0D}" type="presParOf" srcId="{0F4C2103-0B8B-425A-A124-909F1BCA26A0}" destId="{503E0E7B-0CEF-41E2-8B93-04DB522CF4BA}" srcOrd="0" destOrd="0" presId="urn:microsoft.com/office/officeart/2005/8/layout/hierarchy1"/>
    <dgm:cxn modelId="{B95FDD1B-2E69-4CE6-874E-1E1D9F8A0707}" type="presParOf" srcId="{0F4C2103-0B8B-425A-A124-909F1BCA26A0}" destId="{05B3E223-1D71-46E2-ADA6-EBA730551602}" srcOrd="1" destOrd="0" presId="urn:microsoft.com/office/officeart/2005/8/layout/hierarchy1"/>
    <dgm:cxn modelId="{3B7AA7F0-83FB-4B04-9A8F-73F0E9657B1B}" type="presParOf" srcId="{B410DF3F-3A26-4AE9-B6BC-CCD09E0B083F}" destId="{B8424F9A-A19B-4461-8919-244AAD802193}" srcOrd="1" destOrd="0" presId="urn:microsoft.com/office/officeart/2005/8/layout/hierarchy1"/>
    <dgm:cxn modelId="{1E4EE711-969C-4F9F-8AB6-7F2F2AB2405C}" type="presParOf" srcId="{B8424F9A-A19B-4461-8919-244AAD802193}" destId="{D3C41FD2-EECF-4A07-9F3C-7248665ADD75}" srcOrd="0" destOrd="0" presId="urn:microsoft.com/office/officeart/2005/8/layout/hierarchy1"/>
    <dgm:cxn modelId="{2484A163-C4F2-40E4-9832-E1254305EC84}" type="presParOf" srcId="{B8424F9A-A19B-4461-8919-244AAD802193}" destId="{0546AA23-EF8E-411F-A182-4EEB2B3FDCE7}" srcOrd="1" destOrd="0" presId="urn:microsoft.com/office/officeart/2005/8/layout/hierarchy1"/>
    <dgm:cxn modelId="{46503747-A2B1-4CCC-8C03-1F337B6D7991}" type="presParOf" srcId="{0546AA23-EF8E-411F-A182-4EEB2B3FDCE7}" destId="{83A115C6-227D-4AD5-8238-9D0AC6C0536E}" srcOrd="0" destOrd="0" presId="urn:microsoft.com/office/officeart/2005/8/layout/hierarchy1"/>
    <dgm:cxn modelId="{79EB74FA-BE9B-418B-B945-7775EC9B5FAD}" type="presParOf" srcId="{83A115C6-227D-4AD5-8238-9D0AC6C0536E}" destId="{E1A11F24-2A0F-4F0C-A5A3-F7014008711B}" srcOrd="0" destOrd="0" presId="urn:microsoft.com/office/officeart/2005/8/layout/hierarchy1"/>
    <dgm:cxn modelId="{FFF43462-45B3-4E79-A42A-24E9A5EC5C59}" type="presParOf" srcId="{83A115C6-227D-4AD5-8238-9D0AC6C0536E}" destId="{38CF459F-8375-4922-8E93-C6D6DD8869F8}" srcOrd="1" destOrd="0" presId="urn:microsoft.com/office/officeart/2005/8/layout/hierarchy1"/>
    <dgm:cxn modelId="{03C44021-8FED-4A38-9C7C-46EC04EEA8C8}" type="presParOf" srcId="{0546AA23-EF8E-411F-A182-4EEB2B3FDCE7}" destId="{E3AEABF1-8ED3-4EE9-A1C5-14FA1F6DE85F}" srcOrd="1" destOrd="0" presId="urn:microsoft.com/office/officeart/2005/8/layout/hierarchy1"/>
    <dgm:cxn modelId="{9B8E186C-B7BF-4041-969E-D76E70184E33}" type="presParOf" srcId="{E3AEABF1-8ED3-4EE9-A1C5-14FA1F6DE85F}" destId="{ABF42290-2FCE-4DDD-B2D6-9BC80FF24C4C}" srcOrd="0" destOrd="0" presId="urn:microsoft.com/office/officeart/2005/8/layout/hierarchy1"/>
    <dgm:cxn modelId="{77376BE5-7C0A-4415-ACE3-05D03E2245D2}" type="presParOf" srcId="{E3AEABF1-8ED3-4EE9-A1C5-14FA1F6DE85F}" destId="{DFBD5879-1720-4932-9D0E-55144ECC9758}" srcOrd="1" destOrd="0" presId="urn:microsoft.com/office/officeart/2005/8/layout/hierarchy1"/>
    <dgm:cxn modelId="{163305CC-F2E4-45FE-9819-E03EDD6AA728}" type="presParOf" srcId="{DFBD5879-1720-4932-9D0E-55144ECC9758}" destId="{27B736C6-1ECF-451C-97B8-F153CF13EB5D}" srcOrd="0" destOrd="0" presId="urn:microsoft.com/office/officeart/2005/8/layout/hierarchy1"/>
    <dgm:cxn modelId="{B079D591-3A58-4C26-A076-63D4E67FD96C}" type="presParOf" srcId="{27B736C6-1ECF-451C-97B8-F153CF13EB5D}" destId="{32998DB1-D38B-4A27-8C5D-6B374E06360F}" srcOrd="0" destOrd="0" presId="urn:microsoft.com/office/officeart/2005/8/layout/hierarchy1"/>
    <dgm:cxn modelId="{9D09C4DF-286B-4FCB-A9DA-D761C05D70D1}" type="presParOf" srcId="{27B736C6-1ECF-451C-97B8-F153CF13EB5D}" destId="{76533181-04C9-47B7-9E96-393CE1944CF9}" srcOrd="1" destOrd="0" presId="urn:microsoft.com/office/officeart/2005/8/layout/hierarchy1"/>
    <dgm:cxn modelId="{A8617B66-99B2-4B6C-BE79-6733CC32A3BE}" type="presParOf" srcId="{DFBD5879-1720-4932-9D0E-55144ECC9758}" destId="{52FDE3BE-2BD0-4887-A099-9D382E421E55}" srcOrd="1" destOrd="0" presId="urn:microsoft.com/office/officeart/2005/8/layout/hierarchy1"/>
    <dgm:cxn modelId="{A4DA1722-994E-4A8D-AA45-AE1A5115257A}" type="presParOf" srcId="{E3AEABF1-8ED3-4EE9-A1C5-14FA1F6DE85F}" destId="{0ADBED4D-B254-4CCC-9DED-AE90319A8447}" srcOrd="2" destOrd="0" presId="urn:microsoft.com/office/officeart/2005/8/layout/hierarchy1"/>
    <dgm:cxn modelId="{A59EF91F-214E-42BA-874F-FAD80D605D12}" type="presParOf" srcId="{E3AEABF1-8ED3-4EE9-A1C5-14FA1F6DE85F}" destId="{4D39ECF9-1EDD-47D2-9B6F-941A5C711B57}" srcOrd="3" destOrd="0" presId="urn:microsoft.com/office/officeart/2005/8/layout/hierarchy1"/>
    <dgm:cxn modelId="{73928D6A-D65B-4847-B141-2738A181DFFB}" type="presParOf" srcId="{4D39ECF9-1EDD-47D2-9B6F-941A5C711B57}" destId="{A08A3369-DD10-4EB0-8BB1-ECDAA8ABEC69}" srcOrd="0" destOrd="0" presId="urn:microsoft.com/office/officeart/2005/8/layout/hierarchy1"/>
    <dgm:cxn modelId="{C46D1EBD-ADD9-4131-BDCF-DF1729AE7EF7}" type="presParOf" srcId="{A08A3369-DD10-4EB0-8BB1-ECDAA8ABEC69}" destId="{3AE31570-FC40-4E3B-BA7C-E6EABFB2CA68}" srcOrd="0" destOrd="0" presId="urn:microsoft.com/office/officeart/2005/8/layout/hierarchy1"/>
    <dgm:cxn modelId="{0A4FA5C4-C575-4FD5-88F0-A83208E55363}" type="presParOf" srcId="{A08A3369-DD10-4EB0-8BB1-ECDAA8ABEC69}" destId="{22C75FB0-CE70-4753-BEA4-985490398191}" srcOrd="1" destOrd="0" presId="urn:microsoft.com/office/officeart/2005/8/layout/hierarchy1"/>
    <dgm:cxn modelId="{9D12DA93-1686-48B9-9C5F-A67380034943}" type="presParOf" srcId="{4D39ECF9-1EDD-47D2-9B6F-941A5C711B57}" destId="{15E0DB76-04D8-4067-AB33-97624C3E3C15}" srcOrd="1" destOrd="0" presId="urn:microsoft.com/office/officeart/2005/8/layout/hierarchy1"/>
    <dgm:cxn modelId="{EBF81B96-8EA2-4FB8-9A10-F97240F00186}" type="presParOf" srcId="{B8424F9A-A19B-4461-8919-244AAD802193}" destId="{5EA140D3-541D-46F1-B2AD-680F8020CCA7}" srcOrd="2" destOrd="0" presId="urn:microsoft.com/office/officeart/2005/8/layout/hierarchy1"/>
    <dgm:cxn modelId="{A8D12169-41D9-497F-96E6-C62B1F8CF896}" type="presParOf" srcId="{B8424F9A-A19B-4461-8919-244AAD802193}" destId="{E30D29B1-699C-4BD3-8F1A-FD56C4B78930}" srcOrd="3" destOrd="0" presId="urn:microsoft.com/office/officeart/2005/8/layout/hierarchy1"/>
    <dgm:cxn modelId="{50D9E8A5-9537-479D-A29E-191588AD80EB}" type="presParOf" srcId="{E30D29B1-699C-4BD3-8F1A-FD56C4B78930}" destId="{DF7ECC0C-F530-41F4-9000-A30F3F1A2FC3}" srcOrd="0" destOrd="0" presId="urn:microsoft.com/office/officeart/2005/8/layout/hierarchy1"/>
    <dgm:cxn modelId="{98F5BDFC-9E09-43FF-8CCC-779B3716BBB6}" type="presParOf" srcId="{DF7ECC0C-F530-41F4-9000-A30F3F1A2FC3}" destId="{6A6579E6-C562-4FC6-8642-92F9D5E24F93}" srcOrd="0" destOrd="0" presId="urn:microsoft.com/office/officeart/2005/8/layout/hierarchy1"/>
    <dgm:cxn modelId="{B8C5918A-4308-4BCF-B98D-CB93A4B3F6C1}" type="presParOf" srcId="{DF7ECC0C-F530-41F4-9000-A30F3F1A2FC3}" destId="{7128D2F7-F175-4C53-81B6-B92F5A970043}" srcOrd="1" destOrd="0" presId="urn:microsoft.com/office/officeart/2005/8/layout/hierarchy1"/>
    <dgm:cxn modelId="{43E14170-55C3-4675-A9E5-153F98F01671}" type="presParOf" srcId="{E30D29B1-699C-4BD3-8F1A-FD56C4B78930}" destId="{3C7FDD2C-44FF-45C5-B45E-4C8BCFCBA152}" srcOrd="1" destOrd="0" presId="urn:microsoft.com/office/officeart/2005/8/layout/hierarchy1"/>
    <dgm:cxn modelId="{FE608145-39F4-49C6-8FCF-2462030BF639}" type="presParOf" srcId="{3C7FDD2C-44FF-45C5-B45E-4C8BCFCBA152}" destId="{373076D2-05CC-4ABE-A220-C0FC8B65AD57}" srcOrd="0" destOrd="0" presId="urn:microsoft.com/office/officeart/2005/8/layout/hierarchy1"/>
    <dgm:cxn modelId="{BE25BCCE-4516-46F7-8071-D8F6C38B9390}" type="presParOf" srcId="{3C7FDD2C-44FF-45C5-B45E-4C8BCFCBA152}" destId="{549BC87C-402E-43D7-96D3-B2B69A9C0CA0}" srcOrd="1" destOrd="0" presId="urn:microsoft.com/office/officeart/2005/8/layout/hierarchy1"/>
    <dgm:cxn modelId="{4FC0A808-5595-4351-AFA5-6F67E505FA58}" type="presParOf" srcId="{549BC87C-402E-43D7-96D3-B2B69A9C0CA0}" destId="{1BF74E85-7C31-461B-894B-8886FDAE713C}" srcOrd="0" destOrd="0" presId="urn:microsoft.com/office/officeart/2005/8/layout/hierarchy1"/>
    <dgm:cxn modelId="{DDD11206-4DD7-408E-AE0A-9C20BF6E2157}" type="presParOf" srcId="{1BF74E85-7C31-461B-894B-8886FDAE713C}" destId="{11487B9F-A5EF-428C-B65C-DB9F79B7B0DE}" srcOrd="0" destOrd="0" presId="urn:microsoft.com/office/officeart/2005/8/layout/hierarchy1"/>
    <dgm:cxn modelId="{80F63963-4333-4A61-933F-6BEEAD6BD251}" type="presParOf" srcId="{1BF74E85-7C31-461B-894B-8886FDAE713C}" destId="{224BEDDA-30AA-4F36-9E5A-9113741AA2EA}" srcOrd="1" destOrd="0" presId="urn:microsoft.com/office/officeart/2005/8/layout/hierarchy1"/>
    <dgm:cxn modelId="{E8164763-2AD7-4AD0-AB93-64FCEF982AC1}" type="presParOf" srcId="{549BC87C-402E-43D7-96D3-B2B69A9C0CA0}" destId="{4648403C-EA1C-45F3-B254-45E707FA5C0C}" srcOrd="1" destOrd="0" presId="urn:microsoft.com/office/officeart/2005/8/layout/hierarchy1"/>
    <dgm:cxn modelId="{0CFF39FE-D6EA-4417-9685-104C3FFD4492}" type="presParOf" srcId="{3C7FDD2C-44FF-45C5-B45E-4C8BCFCBA152}" destId="{EE8E736A-6018-40DD-A532-086DF2940C64}" srcOrd="2" destOrd="0" presId="urn:microsoft.com/office/officeart/2005/8/layout/hierarchy1"/>
    <dgm:cxn modelId="{64804C53-4C6D-429A-A0F6-D493490A669D}" type="presParOf" srcId="{3C7FDD2C-44FF-45C5-B45E-4C8BCFCBA152}" destId="{D9704074-04A6-4DF3-80FD-C790AB41EF64}" srcOrd="3" destOrd="0" presId="urn:microsoft.com/office/officeart/2005/8/layout/hierarchy1"/>
    <dgm:cxn modelId="{3DE5CED7-6F41-4A61-9792-BB05E634D22A}" type="presParOf" srcId="{D9704074-04A6-4DF3-80FD-C790AB41EF64}" destId="{DF16F829-9AC7-4454-B679-82BBF94810FE}" srcOrd="0" destOrd="0" presId="urn:microsoft.com/office/officeart/2005/8/layout/hierarchy1"/>
    <dgm:cxn modelId="{3CAA0FC5-B8FF-4E47-B152-D3BACD90ADE1}" type="presParOf" srcId="{DF16F829-9AC7-4454-B679-82BBF94810FE}" destId="{014128AB-132F-4A95-BDAD-7A44208E117D}" srcOrd="0" destOrd="0" presId="urn:microsoft.com/office/officeart/2005/8/layout/hierarchy1"/>
    <dgm:cxn modelId="{9B52E51D-A3F7-4AD1-9E21-A18E1E58C05D}" type="presParOf" srcId="{DF16F829-9AC7-4454-B679-82BBF94810FE}" destId="{FB754EEC-0F60-4A9E-829E-AE269A45A47F}" srcOrd="1" destOrd="0" presId="urn:microsoft.com/office/officeart/2005/8/layout/hierarchy1"/>
    <dgm:cxn modelId="{ADD90AF4-6285-4067-AA32-B899A69B2DBC}" type="presParOf" srcId="{D9704074-04A6-4DF3-80FD-C790AB41EF64}" destId="{113AFF0C-6475-4A73-993D-48B08B06A746}" srcOrd="1" destOrd="0" presId="urn:microsoft.com/office/officeart/2005/8/layout/hierarchy1"/>
    <dgm:cxn modelId="{C99C2957-F2D2-4CAF-9ABA-B052ADE1DDE7}" type="presParOf" srcId="{76C36ACC-29BB-4471-A84E-BBEAEE95F7CC}" destId="{3AD75D46-5C73-41A5-977A-207AD0A4B279}" srcOrd="2" destOrd="0" presId="urn:microsoft.com/office/officeart/2005/8/layout/hierarchy1"/>
    <dgm:cxn modelId="{AB2A9B57-00C2-4524-B776-BD7709454016}" type="presParOf" srcId="{76C36ACC-29BB-4471-A84E-BBEAEE95F7CC}" destId="{B3577E9F-66F3-439D-BC86-F42817D559D7}" srcOrd="3" destOrd="0" presId="urn:microsoft.com/office/officeart/2005/8/layout/hierarchy1"/>
    <dgm:cxn modelId="{75F41400-33C5-41E4-8291-0E3CE9EDBAC9}" type="presParOf" srcId="{B3577E9F-66F3-439D-BC86-F42817D559D7}" destId="{AF20170B-5670-46F4-B4E2-55A200EE4F3C}" srcOrd="0" destOrd="0" presId="urn:microsoft.com/office/officeart/2005/8/layout/hierarchy1"/>
    <dgm:cxn modelId="{21D0D7DA-23D3-445B-B0D6-5741C9ACCB0D}" type="presParOf" srcId="{AF20170B-5670-46F4-B4E2-55A200EE4F3C}" destId="{49A8FE86-1FAB-49B6-9DB3-32729172D8E7}" srcOrd="0" destOrd="0" presId="urn:microsoft.com/office/officeart/2005/8/layout/hierarchy1"/>
    <dgm:cxn modelId="{33D7C2B5-3411-4EB7-9C21-52D97206AFA7}" type="presParOf" srcId="{AF20170B-5670-46F4-B4E2-55A200EE4F3C}" destId="{40F00E47-2249-4452-AF28-4A5E57B396EA}" srcOrd="1" destOrd="0" presId="urn:microsoft.com/office/officeart/2005/8/layout/hierarchy1"/>
    <dgm:cxn modelId="{191316AE-73FB-4C22-8824-86486E82C1FA}" type="presParOf" srcId="{B3577E9F-66F3-439D-BC86-F42817D559D7}" destId="{2B6A0B5C-C265-4A25-953D-1557D273260E}" srcOrd="1" destOrd="0" presId="urn:microsoft.com/office/officeart/2005/8/layout/hierarchy1"/>
    <dgm:cxn modelId="{44170D49-2439-4267-9A66-01A7CEF8BB0A}" type="presParOf" srcId="{2B6A0B5C-C265-4A25-953D-1557D273260E}" destId="{9D1D55AE-6B97-48CB-A1B9-847F723F9DE9}" srcOrd="0" destOrd="0" presId="urn:microsoft.com/office/officeart/2005/8/layout/hierarchy1"/>
    <dgm:cxn modelId="{70179436-E726-44CC-9FDF-D15C68809AB3}" type="presParOf" srcId="{2B6A0B5C-C265-4A25-953D-1557D273260E}" destId="{5416A2D3-7BFB-4A5C-A980-3399FCED0481}" srcOrd="1" destOrd="0" presId="urn:microsoft.com/office/officeart/2005/8/layout/hierarchy1"/>
    <dgm:cxn modelId="{A784A1FD-03B4-4F16-B634-277F35DB405E}" type="presParOf" srcId="{5416A2D3-7BFB-4A5C-A980-3399FCED0481}" destId="{2DE2BE3A-E165-486D-844E-35D7C48ADA3A}" srcOrd="0" destOrd="0" presId="urn:microsoft.com/office/officeart/2005/8/layout/hierarchy1"/>
    <dgm:cxn modelId="{02C0FA1A-BC39-452C-A0FD-C3F1DC7BBEEA}" type="presParOf" srcId="{2DE2BE3A-E165-486D-844E-35D7C48ADA3A}" destId="{35E414A3-1CB8-4EF8-BB4C-ABC734F641EE}" srcOrd="0" destOrd="0" presId="urn:microsoft.com/office/officeart/2005/8/layout/hierarchy1"/>
    <dgm:cxn modelId="{C2A555BE-8B55-4D83-80A5-BE35A8A7ABF9}" type="presParOf" srcId="{2DE2BE3A-E165-486D-844E-35D7C48ADA3A}" destId="{BC53181B-3AB1-405B-817E-B51F58F320B4}" srcOrd="1" destOrd="0" presId="urn:microsoft.com/office/officeart/2005/8/layout/hierarchy1"/>
    <dgm:cxn modelId="{A001B4EC-1B81-4EEC-A679-CB1334495CF2}" type="presParOf" srcId="{5416A2D3-7BFB-4A5C-A980-3399FCED0481}" destId="{79530844-0B54-4624-A43B-8A7C311C3DF5}" srcOrd="1" destOrd="0" presId="urn:microsoft.com/office/officeart/2005/8/layout/hierarchy1"/>
    <dgm:cxn modelId="{31C19A4C-7489-4B0D-A599-F96220017B51}" type="presParOf" srcId="{79530844-0B54-4624-A43B-8A7C311C3DF5}" destId="{D5E0302F-FDB8-4390-8C54-BD907D4D80A6}" srcOrd="0" destOrd="0" presId="urn:microsoft.com/office/officeart/2005/8/layout/hierarchy1"/>
    <dgm:cxn modelId="{037E670D-DDD2-4A8E-8066-BF490E702113}" type="presParOf" srcId="{79530844-0B54-4624-A43B-8A7C311C3DF5}" destId="{74CD126F-916B-4467-A46F-9CBF4CF9F10A}" srcOrd="1" destOrd="0" presId="urn:microsoft.com/office/officeart/2005/8/layout/hierarchy1"/>
    <dgm:cxn modelId="{1AB6FDF0-E618-4270-954D-D9F712C129F8}" type="presParOf" srcId="{74CD126F-916B-4467-A46F-9CBF4CF9F10A}" destId="{2CBF913D-89D2-490F-901C-128A920510A8}" srcOrd="0" destOrd="0" presId="urn:microsoft.com/office/officeart/2005/8/layout/hierarchy1"/>
    <dgm:cxn modelId="{3EF0F76F-999D-42EA-943C-527E0F794FE6}" type="presParOf" srcId="{2CBF913D-89D2-490F-901C-128A920510A8}" destId="{56AE7907-EC06-4497-8359-C86ED206F41B}" srcOrd="0" destOrd="0" presId="urn:microsoft.com/office/officeart/2005/8/layout/hierarchy1"/>
    <dgm:cxn modelId="{CA040C2E-8E6A-4E7C-A2FC-66C0B73FBB60}" type="presParOf" srcId="{2CBF913D-89D2-490F-901C-128A920510A8}" destId="{FE2A192A-97E7-445E-BFE0-5CC003E52137}" srcOrd="1" destOrd="0" presId="urn:microsoft.com/office/officeart/2005/8/layout/hierarchy1"/>
    <dgm:cxn modelId="{3EEC8A68-2EA5-4089-8EEB-E202E9845231}" type="presParOf" srcId="{74CD126F-916B-4467-A46F-9CBF4CF9F10A}" destId="{B1ED7AB2-6E75-4943-9D07-3EA5BD76ABB5}" srcOrd="1" destOrd="0" presId="urn:microsoft.com/office/officeart/2005/8/layout/hierarchy1"/>
    <dgm:cxn modelId="{92643AFB-9282-45DA-9B91-FFEA15204D1E}" type="presParOf" srcId="{79530844-0B54-4624-A43B-8A7C311C3DF5}" destId="{00AECC75-E3AF-48D8-A922-486F0C930B08}" srcOrd="2" destOrd="0" presId="urn:microsoft.com/office/officeart/2005/8/layout/hierarchy1"/>
    <dgm:cxn modelId="{4434B06D-01C5-4CDD-A3EE-8A8DDB176AE1}" type="presParOf" srcId="{79530844-0B54-4624-A43B-8A7C311C3DF5}" destId="{835F9D7F-0827-4835-A0B6-53AA5BA2109A}" srcOrd="3" destOrd="0" presId="urn:microsoft.com/office/officeart/2005/8/layout/hierarchy1"/>
    <dgm:cxn modelId="{67A960DE-C6F6-4D75-A62C-6441585344D9}" type="presParOf" srcId="{835F9D7F-0827-4835-A0B6-53AA5BA2109A}" destId="{726766CA-DB8B-4B52-8949-58B8DCA42D30}" srcOrd="0" destOrd="0" presId="urn:microsoft.com/office/officeart/2005/8/layout/hierarchy1"/>
    <dgm:cxn modelId="{5180B262-DFEF-4BF5-9636-8048F7F60291}" type="presParOf" srcId="{726766CA-DB8B-4B52-8949-58B8DCA42D30}" destId="{0749AA9A-A7FB-48C7-AD62-50BE3F3E8FF1}" srcOrd="0" destOrd="0" presId="urn:microsoft.com/office/officeart/2005/8/layout/hierarchy1"/>
    <dgm:cxn modelId="{D9D8A959-771F-4ECA-9B69-1D7E9DB2194B}" type="presParOf" srcId="{726766CA-DB8B-4B52-8949-58B8DCA42D30}" destId="{8C19DFE9-1EC6-479C-8B1E-AE8E0EDA630D}" srcOrd="1" destOrd="0" presId="urn:microsoft.com/office/officeart/2005/8/layout/hierarchy1"/>
    <dgm:cxn modelId="{A045BDB2-9178-4816-A142-249738054A33}" type="presParOf" srcId="{835F9D7F-0827-4835-A0B6-53AA5BA2109A}" destId="{6A20BD1B-2172-47B9-B4C1-988296E2B96D}" srcOrd="1" destOrd="0" presId="urn:microsoft.com/office/officeart/2005/8/layout/hierarchy1"/>
    <dgm:cxn modelId="{6E30B807-4AE7-464A-9CD7-97F4BE4A55FD}" type="presParOf" srcId="{2B6A0B5C-C265-4A25-953D-1557D273260E}" destId="{64F8C9F9-DB80-4479-9CEA-CA880F91A40B}" srcOrd="2" destOrd="0" presId="urn:microsoft.com/office/officeart/2005/8/layout/hierarchy1"/>
    <dgm:cxn modelId="{5E32E2A6-315B-4727-9F15-D4DCE59AE4F9}" type="presParOf" srcId="{2B6A0B5C-C265-4A25-953D-1557D273260E}" destId="{9E58489E-6A09-4895-A805-23899970172E}" srcOrd="3" destOrd="0" presId="urn:microsoft.com/office/officeart/2005/8/layout/hierarchy1"/>
    <dgm:cxn modelId="{8DC72928-63B6-4285-949B-EC53203C9F29}" type="presParOf" srcId="{9E58489E-6A09-4895-A805-23899970172E}" destId="{A92F40D4-EFB8-4E79-ADDD-24A860CCDF0D}" srcOrd="0" destOrd="0" presId="urn:microsoft.com/office/officeart/2005/8/layout/hierarchy1"/>
    <dgm:cxn modelId="{E799A32F-B8AC-43C7-9B78-08152F762B78}" type="presParOf" srcId="{A92F40D4-EFB8-4E79-ADDD-24A860CCDF0D}" destId="{33029843-67CC-46C9-ABE5-D54DA92F4319}" srcOrd="0" destOrd="0" presId="urn:microsoft.com/office/officeart/2005/8/layout/hierarchy1"/>
    <dgm:cxn modelId="{694101C7-A6BB-4E44-A05C-045EBF8B048D}" type="presParOf" srcId="{A92F40D4-EFB8-4E79-ADDD-24A860CCDF0D}" destId="{BA8492D9-DB48-47E9-9E31-99D64D812EB2}" srcOrd="1" destOrd="0" presId="urn:microsoft.com/office/officeart/2005/8/layout/hierarchy1"/>
    <dgm:cxn modelId="{80C24C6D-A7A3-4A49-9CC9-3CB3BF03108F}" type="presParOf" srcId="{9E58489E-6A09-4895-A805-23899970172E}" destId="{DDE00DD9-EACF-4CEF-9893-E8EF79817FD5}" srcOrd="1" destOrd="0" presId="urn:microsoft.com/office/officeart/2005/8/layout/hierarchy1"/>
    <dgm:cxn modelId="{00191319-1F20-411A-B60E-FC766149DB01}" type="presParOf" srcId="{DDE00DD9-EACF-4CEF-9893-E8EF79817FD5}" destId="{99B3B10B-0B05-4F84-ABB3-F3A0592794DD}" srcOrd="0" destOrd="0" presId="urn:microsoft.com/office/officeart/2005/8/layout/hierarchy1"/>
    <dgm:cxn modelId="{77B14D40-2975-412A-98F9-AE8D3621259B}" type="presParOf" srcId="{DDE00DD9-EACF-4CEF-9893-E8EF79817FD5}" destId="{27CD394E-5944-4FD3-82F3-4B21606B4E0A}" srcOrd="1" destOrd="0" presId="urn:microsoft.com/office/officeart/2005/8/layout/hierarchy1"/>
    <dgm:cxn modelId="{8F79BF30-6C72-48AD-BC17-07D64D8D85F4}" type="presParOf" srcId="{27CD394E-5944-4FD3-82F3-4B21606B4E0A}" destId="{BC4EBCAB-9527-41C2-B49A-AA399D90E0E5}" srcOrd="0" destOrd="0" presId="urn:microsoft.com/office/officeart/2005/8/layout/hierarchy1"/>
    <dgm:cxn modelId="{A8AD6C36-79ED-481E-B9E3-8E67D969E09D}" type="presParOf" srcId="{BC4EBCAB-9527-41C2-B49A-AA399D90E0E5}" destId="{6157BF5A-6DCA-435A-B8B2-1C8143D9B7E6}" srcOrd="0" destOrd="0" presId="urn:microsoft.com/office/officeart/2005/8/layout/hierarchy1"/>
    <dgm:cxn modelId="{890A9194-66BE-47F4-9CFC-831F8A41DFA5}" type="presParOf" srcId="{BC4EBCAB-9527-41C2-B49A-AA399D90E0E5}" destId="{95CF2F88-AC42-42DF-9CDA-5671AB8680F8}" srcOrd="1" destOrd="0" presId="urn:microsoft.com/office/officeart/2005/8/layout/hierarchy1"/>
    <dgm:cxn modelId="{58348642-E57F-48A4-87E5-1A4C7A208C6D}" type="presParOf" srcId="{27CD394E-5944-4FD3-82F3-4B21606B4E0A}" destId="{0C69A986-1E8D-4748-A189-DFB237220148}" srcOrd="1" destOrd="0" presId="urn:microsoft.com/office/officeart/2005/8/layout/hierarchy1"/>
    <dgm:cxn modelId="{E57FD77A-E13F-4DF3-B944-40F26A132931}" type="presParOf" srcId="{DDE00DD9-EACF-4CEF-9893-E8EF79817FD5}" destId="{04A25782-8879-4537-8926-2DA39404E2C7}" srcOrd="2" destOrd="0" presId="urn:microsoft.com/office/officeart/2005/8/layout/hierarchy1"/>
    <dgm:cxn modelId="{BA813326-2C3A-4BBC-8CAC-4F3FC4B3CC0C}" type="presParOf" srcId="{DDE00DD9-EACF-4CEF-9893-E8EF79817FD5}" destId="{41534E14-0DFE-4B49-AE2B-3089DDE85C88}" srcOrd="3" destOrd="0" presId="urn:microsoft.com/office/officeart/2005/8/layout/hierarchy1"/>
    <dgm:cxn modelId="{DB11E262-C669-485F-9250-DA838EC0C669}" type="presParOf" srcId="{41534E14-0DFE-4B49-AE2B-3089DDE85C88}" destId="{D9C0C726-9BD8-4511-A29F-3619670C7F78}" srcOrd="0" destOrd="0" presId="urn:microsoft.com/office/officeart/2005/8/layout/hierarchy1"/>
    <dgm:cxn modelId="{C15FFBC0-95F4-46E1-90AD-9ADFCC20EF8B}" type="presParOf" srcId="{D9C0C726-9BD8-4511-A29F-3619670C7F78}" destId="{F774AE7B-7751-4F5B-8E36-A025ABD5E2FC}" srcOrd="0" destOrd="0" presId="urn:microsoft.com/office/officeart/2005/8/layout/hierarchy1"/>
    <dgm:cxn modelId="{DF4240E3-4F37-4209-B4CD-BCCE4C5D5CC2}" type="presParOf" srcId="{D9C0C726-9BD8-4511-A29F-3619670C7F78}" destId="{C2E4532F-F20A-40E1-B3EE-A8972CF4400D}" srcOrd="1" destOrd="0" presId="urn:microsoft.com/office/officeart/2005/8/layout/hierarchy1"/>
    <dgm:cxn modelId="{64BD932E-B745-4D52-8CDE-26AA05F56D7A}" type="presParOf" srcId="{41534E14-0DFE-4B49-AE2B-3089DDE85C88}" destId="{91492403-02BC-4FA6-A3F5-97F75DC93192}" srcOrd="1" destOrd="0" presId="urn:microsoft.com/office/officeart/2005/8/layout/hierarchy1"/>
    <dgm:cxn modelId="{7C62A141-0D27-432A-9BD8-F010CAA9DA42}" type="presParOf" srcId="{ABB7EDE4-C5E5-4756-97C6-E7EB179642C8}" destId="{A415E785-F167-45BE-BF79-863A830F10F3}" srcOrd="2" destOrd="0" presId="urn:microsoft.com/office/officeart/2005/8/layout/hierarchy1"/>
    <dgm:cxn modelId="{7C164EEA-8DA1-4402-9887-A32B84731F8F}" type="presParOf" srcId="{ABB7EDE4-C5E5-4756-97C6-E7EB179642C8}" destId="{C5E3EF66-EAFC-491B-9965-45821171BC6F}" srcOrd="3" destOrd="0" presId="urn:microsoft.com/office/officeart/2005/8/layout/hierarchy1"/>
    <dgm:cxn modelId="{5211E621-893A-469F-8450-B6BBEF30D95A}" type="presParOf" srcId="{C5E3EF66-EAFC-491B-9965-45821171BC6F}" destId="{865208EB-7612-4575-BD4E-874C0F4193A5}" srcOrd="0" destOrd="0" presId="urn:microsoft.com/office/officeart/2005/8/layout/hierarchy1"/>
    <dgm:cxn modelId="{8E095DFA-E991-46D4-9FD8-ADA0A19F511B}" type="presParOf" srcId="{865208EB-7612-4575-BD4E-874C0F4193A5}" destId="{F5DA1533-C8A4-4654-8038-A4D931722031}" srcOrd="0" destOrd="0" presId="urn:microsoft.com/office/officeart/2005/8/layout/hierarchy1"/>
    <dgm:cxn modelId="{60492FD5-1DFF-406C-B3F1-542051911E01}" type="presParOf" srcId="{865208EB-7612-4575-BD4E-874C0F4193A5}" destId="{048E7D42-7356-44D8-9587-3165E4BD5E28}" srcOrd="1" destOrd="0" presId="urn:microsoft.com/office/officeart/2005/8/layout/hierarchy1"/>
    <dgm:cxn modelId="{FC4F312A-FB2C-489A-ADAD-61A3BE5C5185}" type="presParOf" srcId="{C5E3EF66-EAFC-491B-9965-45821171BC6F}" destId="{4F401C72-EC65-4C82-93A5-CA4BBEBB6AC0}" srcOrd="1" destOrd="0" presId="urn:microsoft.com/office/officeart/2005/8/layout/hierarchy1"/>
    <dgm:cxn modelId="{A9CCDF71-CBEA-4F87-8FCA-42E66B9D6990}" type="presParOf" srcId="{4F401C72-EC65-4C82-93A5-CA4BBEBB6AC0}" destId="{386BB8A9-D1DE-4A4F-95E3-33342AD49374}" srcOrd="0" destOrd="0" presId="urn:microsoft.com/office/officeart/2005/8/layout/hierarchy1"/>
    <dgm:cxn modelId="{99AA8631-6271-4578-A1D2-ACAD3FB85F72}" type="presParOf" srcId="{4F401C72-EC65-4C82-93A5-CA4BBEBB6AC0}" destId="{6A2C58EF-1774-47EF-9006-EB90634B6816}" srcOrd="1" destOrd="0" presId="urn:microsoft.com/office/officeart/2005/8/layout/hierarchy1"/>
    <dgm:cxn modelId="{B1F0D1D4-D3EE-4C06-B67B-7C030E7A9F63}" type="presParOf" srcId="{6A2C58EF-1774-47EF-9006-EB90634B6816}" destId="{48800B08-BA09-4EFC-B91A-09CADA13CA2A}" srcOrd="0" destOrd="0" presId="urn:microsoft.com/office/officeart/2005/8/layout/hierarchy1"/>
    <dgm:cxn modelId="{EB24565D-906F-4001-BB37-0DEADE598284}" type="presParOf" srcId="{48800B08-BA09-4EFC-B91A-09CADA13CA2A}" destId="{AB7D6642-87F0-4A72-8EFD-58C9A045FB0C}" srcOrd="0" destOrd="0" presId="urn:microsoft.com/office/officeart/2005/8/layout/hierarchy1"/>
    <dgm:cxn modelId="{F1FFC092-1CEA-460F-8767-270B94A05573}" type="presParOf" srcId="{48800B08-BA09-4EFC-B91A-09CADA13CA2A}" destId="{B16C9F70-0585-4397-AC37-EE97DFCE1367}" srcOrd="1" destOrd="0" presId="urn:microsoft.com/office/officeart/2005/8/layout/hierarchy1"/>
    <dgm:cxn modelId="{A1D001AC-F53A-45AC-97F6-93C08878144A}" type="presParOf" srcId="{6A2C58EF-1774-47EF-9006-EB90634B6816}" destId="{884735FF-54E7-43DD-9564-7FBEE891FBC6}" srcOrd="1" destOrd="0" presId="urn:microsoft.com/office/officeart/2005/8/layout/hierarchy1"/>
    <dgm:cxn modelId="{B3E0A7F4-A836-4798-BAEB-E1124CB5D3D5}" type="presParOf" srcId="{884735FF-54E7-43DD-9564-7FBEE891FBC6}" destId="{DDC36CC4-73CE-45F1-8FC6-C8C183842AC3}" srcOrd="0" destOrd="0" presId="urn:microsoft.com/office/officeart/2005/8/layout/hierarchy1"/>
    <dgm:cxn modelId="{3C2715C6-8F13-4F32-887E-D4FAB81CC3E5}" type="presParOf" srcId="{884735FF-54E7-43DD-9564-7FBEE891FBC6}" destId="{D042C187-4AFB-42B0-A46F-AF1E44023A01}" srcOrd="1" destOrd="0" presId="urn:microsoft.com/office/officeart/2005/8/layout/hierarchy1"/>
    <dgm:cxn modelId="{7B298665-A3C7-4B97-967F-A5FDB7570943}" type="presParOf" srcId="{D042C187-4AFB-42B0-A46F-AF1E44023A01}" destId="{EE625731-7836-4FB0-8830-C5E733F3A9D5}" srcOrd="0" destOrd="0" presId="urn:microsoft.com/office/officeart/2005/8/layout/hierarchy1"/>
    <dgm:cxn modelId="{F1193489-DC08-4B8B-BCBF-7ED60D7CFF4D}" type="presParOf" srcId="{EE625731-7836-4FB0-8830-C5E733F3A9D5}" destId="{FA1F1EF9-B5FB-4208-9F6D-5B06AEE392C5}" srcOrd="0" destOrd="0" presId="urn:microsoft.com/office/officeart/2005/8/layout/hierarchy1"/>
    <dgm:cxn modelId="{CF614C4B-98E3-4E95-ABB3-252246D61D8E}" type="presParOf" srcId="{EE625731-7836-4FB0-8830-C5E733F3A9D5}" destId="{997B299E-1D64-4612-884C-9AC4DD614031}" srcOrd="1" destOrd="0" presId="urn:microsoft.com/office/officeart/2005/8/layout/hierarchy1"/>
    <dgm:cxn modelId="{E4CB5BEF-F0E0-4390-B787-84685D77AE38}" type="presParOf" srcId="{D042C187-4AFB-42B0-A46F-AF1E44023A01}" destId="{B7CDCF3B-EE1A-496C-8490-46464F266AC5}" srcOrd="1" destOrd="0" presId="urn:microsoft.com/office/officeart/2005/8/layout/hierarchy1"/>
    <dgm:cxn modelId="{3A08F6EF-C308-4B65-B5CA-43AC84E467CF}" type="presParOf" srcId="{884735FF-54E7-43DD-9564-7FBEE891FBC6}" destId="{9A5CC7B7-EB96-4E35-87B8-65E5F2C056B5}" srcOrd="2" destOrd="0" presId="urn:microsoft.com/office/officeart/2005/8/layout/hierarchy1"/>
    <dgm:cxn modelId="{FAAEDB87-7F82-43BF-982C-E01138270401}" type="presParOf" srcId="{884735FF-54E7-43DD-9564-7FBEE891FBC6}" destId="{560B34CF-4AB1-4BBD-8949-AD6C16F21C2C}" srcOrd="3" destOrd="0" presId="urn:microsoft.com/office/officeart/2005/8/layout/hierarchy1"/>
    <dgm:cxn modelId="{F96AAB11-B7A3-4F51-95A2-C5B64896BECD}" type="presParOf" srcId="{560B34CF-4AB1-4BBD-8949-AD6C16F21C2C}" destId="{A2A2F0E5-7516-46FB-81C1-5CD705945B67}" srcOrd="0" destOrd="0" presId="urn:microsoft.com/office/officeart/2005/8/layout/hierarchy1"/>
    <dgm:cxn modelId="{F76DDA2D-8885-4D70-9765-20D6AC18BFCF}" type="presParOf" srcId="{A2A2F0E5-7516-46FB-81C1-5CD705945B67}" destId="{5D45986D-A447-4DCB-AE19-9C596B262D00}" srcOrd="0" destOrd="0" presId="urn:microsoft.com/office/officeart/2005/8/layout/hierarchy1"/>
    <dgm:cxn modelId="{D54834E8-226B-43CF-8546-81DFD51427AD}" type="presParOf" srcId="{A2A2F0E5-7516-46FB-81C1-5CD705945B67}" destId="{36B260C3-EC1B-4DF2-B422-AD85F44DAFC2}" srcOrd="1" destOrd="0" presId="urn:microsoft.com/office/officeart/2005/8/layout/hierarchy1"/>
    <dgm:cxn modelId="{C793A5DA-F670-4172-8A36-C90995A5CBD4}" type="presParOf" srcId="{560B34CF-4AB1-4BBD-8949-AD6C16F21C2C}" destId="{A97FF826-3A1F-44D2-A4F0-104AF45D10BF}" srcOrd="1" destOrd="0" presId="urn:microsoft.com/office/officeart/2005/8/layout/hierarchy1"/>
    <dgm:cxn modelId="{9A7D7BC2-008E-414A-B3F2-4E5AC0C026AB}" type="presParOf" srcId="{4F401C72-EC65-4C82-93A5-CA4BBEBB6AC0}" destId="{C9D4DA2B-9DFA-4BE0-8F10-42B883C61AAD}" srcOrd="2" destOrd="0" presId="urn:microsoft.com/office/officeart/2005/8/layout/hierarchy1"/>
    <dgm:cxn modelId="{A671027C-A356-47F7-85A7-EC2DB8B029B7}" type="presParOf" srcId="{4F401C72-EC65-4C82-93A5-CA4BBEBB6AC0}" destId="{259E3417-2453-45BA-8525-0459073E5C81}" srcOrd="3" destOrd="0" presId="urn:microsoft.com/office/officeart/2005/8/layout/hierarchy1"/>
    <dgm:cxn modelId="{4F257982-ED67-47CF-9EA7-58AD157616FF}" type="presParOf" srcId="{259E3417-2453-45BA-8525-0459073E5C81}" destId="{17B47270-252E-4D47-B222-A0285DD80BF9}" srcOrd="0" destOrd="0" presId="urn:microsoft.com/office/officeart/2005/8/layout/hierarchy1"/>
    <dgm:cxn modelId="{4B0A526A-3036-488C-9661-44C91403B882}" type="presParOf" srcId="{17B47270-252E-4D47-B222-A0285DD80BF9}" destId="{1E830419-1F55-4FAE-9144-7765D80A010E}" srcOrd="0" destOrd="0" presId="urn:microsoft.com/office/officeart/2005/8/layout/hierarchy1"/>
    <dgm:cxn modelId="{129B0B95-E4B8-4E25-B90E-D675F6E86040}" type="presParOf" srcId="{17B47270-252E-4D47-B222-A0285DD80BF9}" destId="{B25DDAE0-FE5E-4B56-AABC-6FCC2C62321F}" srcOrd="1" destOrd="0" presId="urn:microsoft.com/office/officeart/2005/8/layout/hierarchy1"/>
    <dgm:cxn modelId="{FD54C2C3-D4E4-4EFD-8ABE-97FC52C2B2CD}" type="presParOf" srcId="{259E3417-2453-45BA-8525-0459073E5C81}" destId="{B2C574D3-D7A8-4030-A9C5-6EA440877BFD}" srcOrd="1" destOrd="0" presId="urn:microsoft.com/office/officeart/2005/8/layout/hierarchy1"/>
    <dgm:cxn modelId="{8C733AC6-929F-44F8-BD99-B18046BDB601}" type="presParOf" srcId="{B2C574D3-D7A8-4030-A9C5-6EA440877BFD}" destId="{B1B09B7C-3BD1-465C-98A2-143E29B42B7E}" srcOrd="0" destOrd="0" presId="urn:microsoft.com/office/officeart/2005/8/layout/hierarchy1"/>
    <dgm:cxn modelId="{F6CF8B77-A886-4BFE-A446-FD68CDACE488}" type="presParOf" srcId="{B2C574D3-D7A8-4030-A9C5-6EA440877BFD}" destId="{6FEB4E25-B2A5-4A4B-9AFF-CA37D9D5D1DF}" srcOrd="1" destOrd="0" presId="urn:microsoft.com/office/officeart/2005/8/layout/hierarchy1"/>
    <dgm:cxn modelId="{4B611BB2-7534-45B6-AE7A-BA16FEF58FB6}" type="presParOf" srcId="{6FEB4E25-B2A5-4A4B-9AFF-CA37D9D5D1DF}" destId="{4D3D2F06-CEE5-4EB8-8617-7AC897E2E56E}" srcOrd="0" destOrd="0" presId="urn:microsoft.com/office/officeart/2005/8/layout/hierarchy1"/>
    <dgm:cxn modelId="{D659456B-05B6-4D39-875B-4AD782C4A2BF}" type="presParOf" srcId="{4D3D2F06-CEE5-4EB8-8617-7AC897E2E56E}" destId="{323008F6-D518-487C-B3C0-F5D2B8F72787}" srcOrd="0" destOrd="0" presId="urn:microsoft.com/office/officeart/2005/8/layout/hierarchy1"/>
    <dgm:cxn modelId="{95C49132-8E3F-4FDA-ADD5-C4CAC5806EBB}" type="presParOf" srcId="{4D3D2F06-CEE5-4EB8-8617-7AC897E2E56E}" destId="{FF047DB6-3A08-433B-B00B-E28523908095}" srcOrd="1" destOrd="0" presId="urn:microsoft.com/office/officeart/2005/8/layout/hierarchy1"/>
    <dgm:cxn modelId="{7C346D03-4568-4A17-B4E3-98A859362E1A}" type="presParOf" srcId="{6FEB4E25-B2A5-4A4B-9AFF-CA37D9D5D1DF}" destId="{877D634E-9392-4712-81CD-956B4C098961}" srcOrd="1" destOrd="0" presId="urn:microsoft.com/office/officeart/2005/8/layout/hierarchy1"/>
    <dgm:cxn modelId="{D915D198-B4C4-4C9D-96AB-0920E2C1EEF5}" type="presParOf" srcId="{B2C574D3-D7A8-4030-A9C5-6EA440877BFD}" destId="{33BF6B10-60D9-47C1-8D7F-E491AA8822E8}" srcOrd="2" destOrd="0" presId="urn:microsoft.com/office/officeart/2005/8/layout/hierarchy1"/>
    <dgm:cxn modelId="{FFDF40E0-7A82-4538-AC3D-7988F8E35420}" type="presParOf" srcId="{B2C574D3-D7A8-4030-A9C5-6EA440877BFD}" destId="{8ECA1F50-C9B8-451D-B072-F375C44E4D81}" srcOrd="3" destOrd="0" presId="urn:microsoft.com/office/officeart/2005/8/layout/hierarchy1"/>
    <dgm:cxn modelId="{17B3EC2B-0323-47AE-BDBB-58BB736D2E03}" type="presParOf" srcId="{8ECA1F50-C9B8-451D-B072-F375C44E4D81}" destId="{05CAE141-16B9-42EE-AE4B-A4EF846A57F0}" srcOrd="0" destOrd="0" presId="urn:microsoft.com/office/officeart/2005/8/layout/hierarchy1"/>
    <dgm:cxn modelId="{62D0CABE-2BB4-4729-AB1B-E63628EAEB9B}" type="presParOf" srcId="{05CAE141-16B9-42EE-AE4B-A4EF846A57F0}" destId="{A27618B8-B6C9-465B-9D02-EE0B3985DC1D}" srcOrd="0" destOrd="0" presId="urn:microsoft.com/office/officeart/2005/8/layout/hierarchy1"/>
    <dgm:cxn modelId="{2F79E7BF-5879-4C21-A3ED-A0D317FCC5A4}" type="presParOf" srcId="{05CAE141-16B9-42EE-AE4B-A4EF846A57F0}" destId="{692DB20C-A916-4E09-BE9C-57A863E22E9F}" srcOrd="1" destOrd="0" presId="urn:microsoft.com/office/officeart/2005/8/layout/hierarchy1"/>
    <dgm:cxn modelId="{36C61D07-DE3A-42C9-9602-F5E7C25A7340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02F4F3F-9F5D-40A5-853D-73ACCB4257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0613CE-668D-474E-864C-C2566A1515EB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chemeClr val="tx1"/>
            </a:solidFill>
          </a:endParaRPr>
        </a:p>
      </dgm:t>
    </dgm:pt>
    <dgm:pt modelId="{9DBE68A5-31EB-45BA-A9A2-2E3F5A030C63}" type="parTrans" cxnId="{956C8978-E50B-4BD6-A9B3-FAEA7420B594}">
      <dgm:prSet/>
      <dgm:spPr/>
      <dgm:t>
        <a:bodyPr/>
        <a:lstStyle/>
        <a:p>
          <a:endParaRPr lang="en-GB"/>
        </a:p>
      </dgm:t>
    </dgm:pt>
    <dgm:pt modelId="{E842E3E1-1093-4568-B182-C76403D3B974}" type="sibTrans" cxnId="{956C8978-E50B-4BD6-A9B3-FAEA7420B594}">
      <dgm:prSet/>
      <dgm:spPr/>
      <dgm:t>
        <a:bodyPr/>
        <a:lstStyle/>
        <a:p>
          <a:endParaRPr lang="en-GB"/>
        </a:p>
      </dgm:t>
    </dgm:pt>
    <dgm:pt modelId="{44B5D3C7-1E30-4092-BB52-D2324BA518BC}" type="pres">
      <dgm:prSet presAssocID="{A02F4F3F-9F5D-40A5-853D-73ACCB4257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FB0050FD-78E8-4817-A38A-0C2BEF75DBFD}" type="pres">
      <dgm:prSet presAssocID="{850613CE-668D-474E-864C-C2566A1515EB}" presName="hierRoot1" presStyleCnt="0"/>
      <dgm:spPr/>
    </dgm:pt>
    <dgm:pt modelId="{F89AEC62-AC93-4844-93E6-98A02AAB8547}" type="pres">
      <dgm:prSet presAssocID="{850613CE-668D-474E-864C-C2566A1515EB}" presName="composite" presStyleCnt="0"/>
      <dgm:spPr/>
    </dgm:pt>
    <dgm:pt modelId="{6B66EE43-F972-4D00-AAEC-D938388ECBF2}" type="pres">
      <dgm:prSet presAssocID="{850613CE-668D-474E-864C-C2566A1515EB}" presName="background" presStyleLbl="node0" presStyleIdx="0" presStyleCnt="1"/>
      <dgm:spPr/>
    </dgm:pt>
    <dgm:pt modelId="{983B53F3-5060-452E-A5D1-1ABE4E2BB566}" type="pres">
      <dgm:prSet presAssocID="{850613CE-668D-474E-864C-C2566A1515E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5000DD0-CCA8-4648-9FB7-D2758A64DA1B}" type="pres">
      <dgm:prSet presAssocID="{850613CE-668D-474E-864C-C2566A1515EB}" presName="hierChild2" presStyleCnt="0"/>
      <dgm:spPr/>
    </dgm:pt>
  </dgm:ptLst>
  <dgm:cxnLst>
    <dgm:cxn modelId="{92D3752B-E504-4634-B3C5-99736D689916}" type="presOf" srcId="{A02F4F3F-9F5D-40A5-853D-73ACCB4257AC}" destId="{44B5D3C7-1E30-4092-BB52-D2324BA518BC}" srcOrd="0" destOrd="0" presId="urn:microsoft.com/office/officeart/2005/8/layout/hierarchy1"/>
    <dgm:cxn modelId="{956C8978-E50B-4BD6-A9B3-FAEA7420B594}" srcId="{A02F4F3F-9F5D-40A5-853D-73ACCB4257AC}" destId="{850613CE-668D-474E-864C-C2566A1515EB}" srcOrd="0" destOrd="0" parTransId="{9DBE68A5-31EB-45BA-A9A2-2E3F5A030C63}" sibTransId="{E842E3E1-1093-4568-B182-C76403D3B974}"/>
    <dgm:cxn modelId="{0BE20019-5357-4C2E-B582-2869EBCB853D}" type="presOf" srcId="{850613CE-668D-474E-864C-C2566A1515EB}" destId="{983B53F3-5060-452E-A5D1-1ABE4E2BB566}" srcOrd="0" destOrd="0" presId="urn:microsoft.com/office/officeart/2005/8/layout/hierarchy1"/>
    <dgm:cxn modelId="{77183EDC-8A2B-41FC-936F-C14E21AE93A4}" type="presParOf" srcId="{44B5D3C7-1E30-4092-BB52-D2324BA518BC}" destId="{FB0050FD-78E8-4817-A38A-0C2BEF75DBFD}" srcOrd="0" destOrd="0" presId="urn:microsoft.com/office/officeart/2005/8/layout/hierarchy1"/>
    <dgm:cxn modelId="{3BF0078D-3545-47CF-9635-8B76BC541262}" type="presParOf" srcId="{FB0050FD-78E8-4817-A38A-0C2BEF75DBFD}" destId="{F89AEC62-AC93-4844-93E6-98A02AAB8547}" srcOrd="0" destOrd="0" presId="urn:microsoft.com/office/officeart/2005/8/layout/hierarchy1"/>
    <dgm:cxn modelId="{C2EBE5F4-FD6D-471B-8BDE-B7A395DFFEB0}" type="presParOf" srcId="{F89AEC62-AC93-4844-93E6-98A02AAB8547}" destId="{6B66EE43-F972-4D00-AAEC-D938388ECBF2}" srcOrd="0" destOrd="0" presId="urn:microsoft.com/office/officeart/2005/8/layout/hierarchy1"/>
    <dgm:cxn modelId="{3D8D1FCC-4E9E-4615-AD7A-E95CAAF062C2}" type="presParOf" srcId="{F89AEC62-AC93-4844-93E6-98A02AAB8547}" destId="{983B53F3-5060-452E-A5D1-1ABE4E2BB566}" srcOrd="1" destOrd="0" presId="urn:microsoft.com/office/officeart/2005/8/layout/hierarchy1"/>
    <dgm:cxn modelId="{43D52A93-82C2-4E5F-A238-4CDA43210E33}" type="presParOf" srcId="{FB0050FD-78E8-4817-A38A-0C2BEF75DBFD}" destId="{35000DD0-CCA8-4648-9FB7-D2758A64DA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4DC99F4E-9B4E-4A8B-96FE-F70B073A0C54}" type="presOf" srcId="{320A508C-BCB0-44CF-928E-C8655011002D}" destId="{38CF459F-8375-4922-8E93-C6D6DD8869F8}" srcOrd="0" destOrd="0" presId="urn:microsoft.com/office/officeart/2005/8/layout/hierarchy1"/>
    <dgm:cxn modelId="{F6B0C1B0-13B8-4E83-96AB-C7AA2A917762}" type="presOf" srcId="{E4AD7F46-9826-4462-8E6F-98D89EAC0DDC}" destId="{8C19DFE9-1EC6-479C-8B1E-AE8E0EDA630D}" srcOrd="0" destOrd="0" presId="urn:microsoft.com/office/officeart/2005/8/layout/hierarchy1"/>
    <dgm:cxn modelId="{66064A88-87FA-4523-B75B-D192E3D47B58}" type="presOf" srcId="{B93D05B0-6E7E-477B-8FE9-87FFCE3FD8EA}" destId="{646635AD-3314-4181-859B-89A5FDBF08B3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61023B83-AC71-477D-95AF-3EB96E5077EA}" type="presOf" srcId="{EBF0D515-5E70-4FBE-90AC-9E3FFE48F292}" destId="{22C75FB0-CE70-4753-BEA4-985490398191}" srcOrd="0" destOrd="0" presId="urn:microsoft.com/office/officeart/2005/8/layout/hierarchy1"/>
    <dgm:cxn modelId="{0AE12134-AAB0-47E4-87FB-A3BA20D51FE6}" type="presOf" srcId="{87D4EF37-6F14-4828-98D3-6AE83DDB3F43}" destId="{BC53181B-3AB1-405B-817E-B51F58F320B4}" srcOrd="0" destOrd="0" presId="urn:microsoft.com/office/officeart/2005/8/layout/hierarchy1"/>
    <dgm:cxn modelId="{435A9413-2BE7-49DC-8AD9-610AB4837E48}" type="presOf" srcId="{B89A7578-286B-41EA-91F2-F95236A92994}" destId="{C9D4DA2B-9DFA-4BE0-8F10-42B883C61AAD}" srcOrd="0" destOrd="0" presId="urn:microsoft.com/office/officeart/2005/8/layout/hierarchy1"/>
    <dgm:cxn modelId="{5BA5F01D-238B-47DE-A9F8-A3F6534243E7}" type="presOf" srcId="{D17FA9FE-DABD-41C1-808F-63F37E446B00}" destId="{B25DDAE0-FE5E-4B56-AABC-6FCC2C62321F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2E8CBA01-C2D1-43D9-8F08-46FE5868211D}" type="presOf" srcId="{9D8EC4C5-237E-4C86-9DDE-ECACAB8454F4}" destId="{C7BE4223-D404-4EB8-8085-2F4CDE3E15DD}" srcOrd="0" destOrd="0" presId="urn:microsoft.com/office/officeart/2005/8/layout/hierarchy1"/>
    <dgm:cxn modelId="{A1E3EB3D-268F-48A5-B31A-5419CF9939A3}" type="presOf" srcId="{E5EF0CCF-C63B-4219-B096-AA2CD41A3141}" destId="{BA8492D9-DB48-47E9-9E31-99D64D812EB2}" srcOrd="0" destOrd="0" presId="urn:microsoft.com/office/officeart/2005/8/layout/hierarchy1"/>
    <dgm:cxn modelId="{5E6B46CD-D342-4A5A-B82E-B0D0E255A235}" type="presOf" srcId="{EDF3A82D-CEDC-435C-BB26-B4ED98C478EB}" destId="{FE2A192A-97E7-445E-BFE0-5CC003E52137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00DE7D5B-1765-493C-B50B-6EE21380C947}" type="presOf" srcId="{663887BB-87F4-4A60-99B8-E59CCB2D15D4}" destId="{DDC36CC4-73CE-45F1-8FC6-C8C183842AC3}" srcOrd="0" destOrd="0" presId="urn:microsoft.com/office/officeart/2005/8/layout/hierarchy1"/>
    <dgm:cxn modelId="{5112CAB0-3CB3-469B-9958-C3597D3F2AFF}" type="presOf" srcId="{057CEF28-B99C-457C-9A9E-0F4C5167F391}" destId="{9D1D55AE-6B97-48CB-A1B9-847F723F9DE9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A4DF44FC-6878-427E-ACD9-B204384ECC3B}" type="presOf" srcId="{7A1CA7FE-27D4-4694-99B9-EDA57F2588AC}" destId="{829CFED7-CAE5-4142-B366-8D9A49420E39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3F91DAE1-FDA0-4A88-BE57-EB01DC3B2608}" type="presOf" srcId="{CEFB24C0-9AD8-4A12-A538-D08D89926F89}" destId="{3AD75D46-5C73-41A5-977A-207AD0A4B279}" srcOrd="0" destOrd="0" presId="urn:microsoft.com/office/officeart/2005/8/layout/hierarchy1"/>
    <dgm:cxn modelId="{F571C0A6-6193-42FE-B430-42085AE90594}" type="presOf" srcId="{0FA47B87-46CB-4C22-8155-8806B60FDE70}" destId="{9A5CC7B7-EB96-4E35-87B8-65E5F2C056B5}" srcOrd="0" destOrd="0" presId="urn:microsoft.com/office/officeart/2005/8/layout/hierarchy1"/>
    <dgm:cxn modelId="{DD848D06-A655-49A6-AA7E-694268B5F539}" type="presOf" srcId="{A913D5F8-044D-4BCF-A260-58AF6B7990FB}" destId="{692DB20C-A916-4E09-BE9C-57A863E22E9F}" srcOrd="0" destOrd="0" presId="urn:microsoft.com/office/officeart/2005/8/layout/hierarchy1"/>
    <dgm:cxn modelId="{0F1643AE-C6B7-4DA9-A682-F25807160DDE}" type="presOf" srcId="{9C9BF0BA-F804-4164-9C4A-7FFC4AFB6CBC}" destId="{D3C41FD2-EECF-4A07-9F3C-7248665ADD75}" srcOrd="0" destOrd="0" presId="urn:microsoft.com/office/officeart/2005/8/layout/hierarchy1"/>
    <dgm:cxn modelId="{ED1FA8C4-453D-479B-8C49-C52B5A76AAC0}" type="presOf" srcId="{1D56D6F1-0D59-48E8-8D92-3F05E2426AC8}" destId="{0ADBED4D-B254-4CCC-9DED-AE90319A8447}" srcOrd="0" destOrd="0" presId="urn:microsoft.com/office/officeart/2005/8/layout/hierarchy1"/>
    <dgm:cxn modelId="{A2FC83A0-6850-4DDF-A4E6-E6970067151B}" type="presOf" srcId="{46928F25-DBCE-417C-8118-64D9CEC84F14}" destId="{386BB8A9-D1DE-4A4F-95E3-33342AD49374}" srcOrd="0" destOrd="0" presId="urn:microsoft.com/office/officeart/2005/8/layout/hierarchy1"/>
    <dgm:cxn modelId="{4F8336B6-9B7D-4A68-B142-FE1C1AAA392C}" type="presOf" srcId="{847A63C3-B282-4B80-B5CC-759B53ED8F33}" destId="{ABF42290-2FCE-4DDD-B2D6-9BC80FF24C4C}" srcOrd="0" destOrd="0" presId="urn:microsoft.com/office/officeart/2005/8/layout/hierarchy1"/>
    <dgm:cxn modelId="{FC258A32-FA58-4762-99A0-FCED70C7C02C}" type="presOf" srcId="{6BF82A88-9A83-4B13-B5A8-D518E1B5D559}" destId="{40F00E47-2249-4452-AF28-4A5E57B396EA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369B1E20-E295-483B-80CC-A9E53F453B2D}" type="presOf" srcId="{507C9EC4-4907-4F1C-A93B-95FD9865A284}" destId="{FF047DB6-3A08-433B-B00B-E28523908095}" srcOrd="0" destOrd="0" presId="urn:microsoft.com/office/officeart/2005/8/layout/hierarchy1"/>
    <dgm:cxn modelId="{D471216B-35F8-4ADC-BBB2-A8A8F4502B66}" type="presOf" srcId="{C9FCC2FA-1837-42A1-A862-752D78E6B0B1}" destId="{99B3B10B-0B05-4F84-ABB3-F3A0592794DD}" srcOrd="0" destOrd="0" presId="urn:microsoft.com/office/officeart/2005/8/layout/hierarchy1"/>
    <dgm:cxn modelId="{05311DDA-07A1-45FC-959E-FB3711B137D0}" type="presOf" srcId="{187AF399-5EAC-4229-BA63-2A0740407A43}" destId="{997B299E-1D64-4612-884C-9AC4DD614031}" srcOrd="0" destOrd="0" presId="urn:microsoft.com/office/officeart/2005/8/layout/hierarchy1"/>
    <dgm:cxn modelId="{113951C0-E697-46A2-9A65-272F01E695AB}" type="presOf" srcId="{29AD6108-DA27-46AA-9075-9166E50E6718}" destId="{36B260C3-EC1B-4DF2-B422-AD85F44DAFC2}" srcOrd="0" destOrd="0" presId="urn:microsoft.com/office/officeart/2005/8/layout/hierarchy1"/>
    <dgm:cxn modelId="{B792C32D-E263-4D90-8FD1-10EC2229B534}" type="presOf" srcId="{433DADD9-F1AC-4EEC-9A98-F0699736342B}" destId="{4522BE41-81A2-4A3D-B0B6-DF4167A8B6B4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81FD6B50-2C24-467C-B1EB-9B9C71605028}" type="presOf" srcId="{332F5896-AE90-4F7D-B591-747D75BD2C58}" destId="{04A25782-8879-4537-8926-2DA39404E2C7}" srcOrd="0" destOrd="0" presId="urn:microsoft.com/office/officeart/2005/8/layout/hierarchy1"/>
    <dgm:cxn modelId="{6D1E3FA2-886A-4CE1-9804-1CD39E067594}" type="presOf" srcId="{C78533E0-6756-4AFC-A97D-435BD9EC1E29}" destId="{33BF6B10-60D9-47C1-8D7F-E491AA8822E8}" srcOrd="0" destOrd="0" presId="urn:microsoft.com/office/officeart/2005/8/layout/hierarchy1"/>
    <dgm:cxn modelId="{704A5969-D5E5-4F9C-9805-C410AE3CA51E}" type="presOf" srcId="{EB504F6F-1DC0-4E65-9792-F68A8C381CBE}" destId="{B1B09B7C-3BD1-465C-98A2-143E29B42B7E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E60AA6E5-E1E4-42FC-899B-89A65442C9CD}" type="presOf" srcId="{87B92736-7593-4EE5-8886-BE1EB5A4B673}" destId="{95CF2F88-AC42-42DF-9CDA-5671AB8680F8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49277B22-86B0-4C19-987B-69D9F81D66DE}" type="presOf" srcId="{CDDDCBF7-5528-44C0-9CB4-DFAF0BBBDD78}" destId="{C2E4532F-F20A-40E1-B3EE-A8972CF4400D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98EE31FC-A64D-48D1-8A3B-2FC7789257A1}" type="presOf" srcId="{0E66135C-B0CE-44F8-92CA-E1A8FE42284E}" destId="{64F8C9F9-DB80-4479-9CEA-CA880F91A40B}" srcOrd="0" destOrd="0" presId="urn:microsoft.com/office/officeart/2005/8/layout/hierarchy1"/>
    <dgm:cxn modelId="{66D63B81-FE3C-4859-896C-E9028FAB604D}" type="presOf" srcId="{7BA03DA0-08D9-46E1-AE6E-BD954EF9D501}" destId="{00AECC75-E3AF-48D8-A922-486F0C930B08}" srcOrd="0" destOrd="0" presId="urn:microsoft.com/office/officeart/2005/8/layout/hierarchy1"/>
    <dgm:cxn modelId="{F4D537E0-253C-466F-A4DD-A4BC52C0F53B}" type="presOf" srcId="{1AFD0B7D-FD17-4E81-9D10-E9C0C8A3AFF0}" destId="{A415E785-F167-45BE-BF79-863A830F10F3}" srcOrd="0" destOrd="0" presId="urn:microsoft.com/office/officeart/2005/8/layout/hierarchy1"/>
    <dgm:cxn modelId="{34F2AB85-47A1-4AB9-823F-7CFAED67076D}" type="presOf" srcId="{B2BAC4B5-9D57-4A6A-802D-CEA9BA569123}" destId="{76533181-04C9-47B7-9E96-393CE1944CF9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C2DBC190-95BA-4820-B1B3-8B223BDB9D7F}" type="presOf" srcId="{F57F969A-B77D-4E33-9AF2-759AF6DA3C60}" destId="{C8CAEADA-E51B-4A70-8629-08D3290A6DC8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A31C71D2-C185-44E6-89BE-BF396DB666C6}" type="presOf" srcId="{568B9714-C1EA-4155-81B1-9772814E1485}" destId="{D5E0302F-FDB8-4390-8C54-BD907D4D80A6}" srcOrd="0" destOrd="0" presId="urn:microsoft.com/office/officeart/2005/8/layout/hierarchy1"/>
    <dgm:cxn modelId="{CDCB7A43-FB46-44FF-92DB-0CC96B8BB84C}" type="presOf" srcId="{55A3DEA9-4A7C-4583-9055-44A35466E466}" destId="{048E7D42-7356-44D8-9587-3165E4BD5E28}" srcOrd="0" destOrd="0" presId="urn:microsoft.com/office/officeart/2005/8/layout/hierarchy1"/>
    <dgm:cxn modelId="{DCCF3D9F-C00F-47AB-853E-43AE652935C2}" type="presOf" srcId="{0B927CED-2C98-48A7-B0C9-2547C3D0BEA5}" destId="{5EA140D3-541D-46F1-B2AD-680F8020CCA7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A9AF1210-E68A-4001-9859-0D9200BD5CB6}" type="presOf" srcId="{9D009A0F-42C9-4F5F-A6FA-4253799B9FAE}" destId="{05B3E223-1D71-46E2-ADA6-EBA730551602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B5F9808F-6221-459F-B8F9-BC57064E01C1}" type="presOf" srcId="{2114B493-6453-46A2-9A35-C35E5F3DBCB3}" destId="{EE8E736A-6018-40DD-A532-086DF2940C64}" srcOrd="0" destOrd="0" presId="urn:microsoft.com/office/officeart/2005/8/layout/hierarchy1"/>
    <dgm:cxn modelId="{29B1E15B-FD6A-4E98-AA76-B3F62DB827B0}" type="presOf" srcId="{EB537B2E-B039-4F46-9139-CE8369283467}" destId="{224BEDDA-30AA-4F36-9E5A-9113741AA2EA}" srcOrd="0" destOrd="0" presId="urn:microsoft.com/office/officeart/2005/8/layout/hierarchy1"/>
    <dgm:cxn modelId="{42BF8488-5B91-4FAD-BEFE-F8418ADCA87C}" type="presOf" srcId="{BD7B1BF5-D0D9-4D57-8EC9-CF81577DB31B}" destId="{B16C9F70-0585-4397-AC37-EE97DFCE1367}" srcOrd="0" destOrd="0" presId="urn:microsoft.com/office/officeart/2005/8/layout/hierarchy1"/>
    <dgm:cxn modelId="{C309B9AF-E9E8-4DB8-B078-B3073137C3AC}" type="presOf" srcId="{024ED55C-3FE3-4C8A-8A07-97541853970C}" destId="{FB754EEC-0F60-4A9E-829E-AE269A45A47F}" srcOrd="0" destOrd="0" presId="urn:microsoft.com/office/officeart/2005/8/layout/hierarchy1"/>
    <dgm:cxn modelId="{D121706E-8AB7-49CA-91B3-334293E92320}" type="presOf" srcId="{A3806A18-677C-488B-BF4C-A0D2F65269BA}" destId="{373076D2-05CC-4ABE-A220-C0FC8B65AD57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761CC73C-8716-41D1-A613-F7F4012A0384}" type="presOf" srcId="{4B2B98F2-E794-4D64-B8D7-4554A16724B0}" destId="{7128D2F7-F175-4C53-81B6-B92F5A970043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04158F86-2175-42F8-A809-9D04D812470D}" type="presParOf" srcId="{829CFED7-CAE5-4142-B366-8D9A49420E39}" destId="{2076DD01-3690-42D3-B629-74948FD81FF4}" srcOrd="0" destOrd="0" presId="urn:microsoft.com/office/officeart/2005/8/layout/hierarchy1"/>
    <dgm:cxn modelId="{C7FD26FF-D345-4468-B991-0377BA9EEB36}" type="presParOf" srcId="{2076DD01-3690-42D3-B629-74948FD81FF4}" destId="{8FF105B0-9F46-451E-9D88-E69856753D29}" srcOrd="0" destOrd="0" presId="urn:microsoft.com/office/officeart/2005/8/layout/hierarchy1"/>
    <dgm:cxn modelId="{C60E1869-97E2-4543-95DB-D6E730699EE4}" type="presParOf" srcId="{8FF105B0-9F46-451E-9D88-E69856753D29}" destId="{9523F360-A9B6-469A-8A67-BAB3B508A531}" srcOrd="0" destOrd="0" presId="urn:microsoft.com/office/officeart/2005/8/layout/hierarchy1"/>
    <dgm:cxn modelId="{0EBF3A08-1087-419C-B9AC-F4A75506E3EC}" type="presParOf" srcId="{8FF105B0-9F46-451E-9D88-E69856753D29}" destId="{C7BE4223-D404-4EB8-8085-2F4CDE3E15DD}" srcOrd="1" destOrd="0" presId="urn:microsoft.com/office/officeart/2005/8/layout/hierarchy1"/>
    <dgm:cxn modelId="{597F69D8-D9A7-466E-85AB-76571E1088E2}" type="presParOf" srcId="{2076DD01-3690-42D3-B629-74948FD81FF4}" destId="{ABB7EDE4-C5E5-4756-97C6-E7EB179642C8}" srcOrd="1" destOrd="0" presId="urn:microsoft.com/office/officeart/2005/8/layout/hierarchy1"/>
    <dgm:cxn modelId="{01E2DD68-B149-470A-B8EA-F4A0AAC97678}" type="presParOf" srcId="{ABB7EDE4-C5E5-4756-97C6-E7EB179642C8}" destId="{646635AD-3314-4181-859B-89A5FDBF08B3}" srcOrd="0" destOrd="0" presId="urn:microsoft.com/office/officeart/2005/8/layout/hierarchy1"/>
    <dgm:cxn modelId="{1F62B97C-618A-4EDB-9868-FB7DA12AC382}" type="presParOf" srcId="{ABB7EDE4-C5E5-4756-97C6-E7EB179642C8}" destId="{465A74A6-796E-48C4-ACCB-B8F81CB60E65}" srcOrd="1" destOrd="0" presId="urn:microsoft.com/office/officeart/2005/8/layout/hierarchy1"/>
    <dgm:cxn modelId="{DC9E78AB-FDBC-4FB2-ACF5-F446741F1232}" type="presParOf" srcId="{465A74A6-796E-48C4-ACCB-B8F81CB60E65}" destId="{2584FB1C-3987-438B-A251-8040BCE06BF6}" srcOrd="0" destOrd="0" presId="urn:microsoft.com/office/officeart/2005/8/layout/hierarchy1"/>
    <dgm:cxn modelId="{D576C915-FCE2-4319-95EC-1968124CB2B0}" type="presParOf" srcId="{2584FB1C-3987-438B-A251-8040BCE06BF6}" destId="{D9EB07BB-EEA3-4AE9-8E3D-6F439CF7CDBC}" srcOrd="0" destOrd="0" presId="urn:microsoft.com/office/officeart/2005/8/layout/hierarchy1"/>
    <dgm:cxn modelId="{90B3CCD2-3162-437D-9ABC-76C790D0342D}" type="presParOf" srcId="{2584FB1C-3987-438B-A251-8040BCE06BF6}" destId="{C8CAEADA-E51B-4A70-8629-08D3290A6DC8}" srcOrd="1" destOrd="0" presId="urn:microsoft.com/office/officeart/2005/8/layout/hierarchy1"/>
    <dgm:cxn modelId="{EF4F27E6-3E06-4B0B-8861-C7873B29BE60}" type="presParOf" srcId="{465A74A6-796E-48C4-ACCB-B8F81CB60E65}" destId="{76C36ACC-29BB-4471-A84E-BBEAEE95F7CC}" srcOrd="1" destOrd="0" presId="urn:microsoft.com/office/officeart/2005/8/layout/hierarchy1"/>
    <dgm:cxn modelId="{FD54071C-04AD-4668-9823-3F04D324A550}" type="presParOf" srcId="{76C36ACC-29BB-4471-A84E-BBEAEE95F7CC}" destId="{4522BE41-81A2-4A3D-B0B6-DF4167A8B6B4}" srcOrd="0" destOrd="0" presId="urn:microsoft.com/office/officeart/2005/8/layout/hierarchy1"/>
    <dgm:cxn modelId="{86509C25-BA28-49E4-81A7-CA0F6E74D211}" type="presParOf" srcId="{76C36ACC-29BB-4471-A84E-BBEAEE95F7CC}" destId="{B410DF3F-3A26-4AE9-B6BC-CCD09E0B083F}" srcOrd="1" destOrd="0" presId="urn:microsoft.com/office/officeart/2005/8/layout/hierarchy1"/>
    <dgm:cxn modelId="{E826EDF9-7E01-4A8C-8817-B33AC3B60BB8}" type="presParOf" srcId="{B410DF3F-3A26-4AE9-B6BC-CCD09E0B083F}" destId="{0F4C2103-0B8B-425A-A124-909F1BCA26A0}" srcOrd="0" destOrd="0" presId="urn:microsoft.com/office/officeart/2005/8/layout/hierarchy1"/>
    <dgm:cxn modelId="{6218A4A8-8945-47AD-BF4E-497EB5EF5F5B}" type="presParOf" srcId="{0F4C2103-0B8B-425A-A124-909F1BCA26A0}" destId="{503E0E7B-0CEF-41E2-8B93-04DB522CF4BA}" srcOrd="0" destOrd="0" presId="urn:microsoft.com/office/officeart/2005/8/layout/hierarchy1"/>
    <dgm:cxn modelId="{641AE9D9-DA19-4530-A816-F683C9B28D85}" type="presParOf" srcId="{0F4C2103-0B8B-425A-A124-909F1BCA26A0}" destId="{05B3E223-1D71-46E2-ADA6-EBA730551602}" srcOrd="1" destOrd="0" presId="urn:microsoft.com/office/officeart/2005/8/layout/hierarchy1"/>
    <dgm:cxn modelId="{031F3F9A-6BB0-40C0-8829-B2007061D668}" type="presParOf" srcId="{B410DF3F-3A26-4AE9-B6BC-CCD09E0B083F}" destId="{B8424F9A-A19B-4461-8919-244AAD802193}" srcOrd="1" destOrd="0" presId="urn:microsoft.com/office/officeart/2005/8/layout/hierarchy1"/>
    <dgm:cxn modelId="{52EB08DB-3EA8-47AD-AC8F-D969FD1BE752}" type="presParOf" srcId="{B8424F9A-A19B-4461-8919-244AAD802193}" destId="{D3C41FD2-EECF-4A07-9F3C-7248665ADD75}" srcOrd="0" destOrd="0" presId="urn:microsoft.com/office/officeart/2005/8/layout/hierarchy1"/>
    <dgm:cxn modelId="{46766EAB-0601-4214-A292-7896B7E2BA67}" type="presParOf" srcId="{B8424F9A-A19B-4461-8919-244AAD802193}" destId="{0546AA23-EF8E-411F-A182-4EEB2B3FDCE7}" srcOrd="1" destOrd="0" presId="urn:microsoft.com/office/officeart/2005/8/layout/hierarchy1"/>
    <dgm:cxn modelId="{C75FFEAA-E9E8-4320-B85C-B88F56746851}" type="presParOf" srcId="{0546AA23-EF8E-411F-A182-4EEB2B3FDCE7}" destId="{83A115C6-227D-4AD5-8238-9D0AC6C0536E}" srcOrd="0" destOrd="0" presId="urn:microsoft.com/office/officeart/2005/8/layout/hierarchy1"/>
    <dgm:cxn modelId="{4754F761-DFCF-40BE-875B-C3C2F41497A1}" type="presParOf" srcId="{83A115C6-227D-4AD5-8238-9D0AC6C0536E}" destId="{E1A11F24-2A0F-4F0C-A5A3-F7014008711B}" srcOrd="0" destOrd="0" presId="urn:microsoft.com/office/officeart/2005/8/layout/hierarchy1"/>
    <dgm:cxn modelId="{0E6E2163-9D2A-47C3-A7F6-B087D1471EC7}" type="presParOf" srcId="{83A115C6-227D-4AD5-8238-9D0AC6C0536E}" destId="{38CF459F-8375-4922-8E93-C6D6DD8869F8}" srcOrd="1" destOrd="0" presId="urn:microsoft.com/office/officeart/2005/8/layout/hierarchy1"/>
    <dgm:cxn modelId="{09E79923-DA20-4036-BC97-0BCE7F1A6C8D}" type="presParOf" srcId="{0546AA23-EF8E-411F-A182-4EEB2B3FDCE7}" destId="{E3AEABF1-8ED3-4EE9-A1C5-14FA1F6DE85F}" srcOrd="1" destOrd="0" presId="urn:microsoft.com/office/officeart/2005/8/layout/hierarchy1"/>
    <dgm:cxn modelId="{501D60E1-7851-4CC7-8941-05F5C42142A8}" type="presParOf" srcId="{E3AEABF1-8ED3-4EE9-A1C5-14FA1F6DE85F}" destId="{ABF42290-2FCE-4DDD-B2D6-9BC80FF24C4C}" srcOrd="0" destOrd="0" presId="urn:microsoft.com/office/officeart/2005/8/layout/hierarchy1"/>
    <dgm:cxn modelId="{C15E8494-EABB-4A58-8678-BC3E5A333994}" type="presParOf" srcId="{E3AEABF1-8ED3-4EE9-A1C5-14FA1F6DE85F}" destId="{DFBD5879-1720-4932-9D0E-55144ECC9758}" srcOrd="1" destOrd="0" presId="urn:microsoft.com/office/officeart/2005/8/layout/hierarchy1"/>
    <dgm:cxn modelId="{457F5CF9-83A1-426C-8AEA-C21F416C2CC1}" type="presParOf" srcId="{DFBD5879-1720-4932-9D0E-55144ECC9758}" destId="{27B736C6-1ECF-451C-97B8-F153CF13EB5D}" srcOrd="0" destOrd="0" presId="urn:microsoft.com/office/officeart/2005/8/layout/hierarchy1"/>
    <dgm:cxn modelId="{2707CEBF-D9B5-4183-B7B4-4428CB4A7B17}" type="presParOf" srcId="{27B736C6-1ECF-451C-97B8-F153CF13EB5D}" destId="{32998DB1-D38B-4A27-8C5D-6B374E06360F}" srcOrd="0" destOrd="0" presId="urn:microsoft.com/office/officeart/2005/8/layout/hierarchy1"/>
    <dgm:cxn modelId="{0BE34D72-0BE2-497B-8266-903FD16982F7}" type="presParOf" srcId="{27B736C6-1ECF-451C-97B8-F153CF13EB5D}" destId="{76533181-04C9-47B7-9E96-393CE1944CF9}" srcOrd="1" destOrd="0" presId="urn:microsoft.com/office/officeart/2005/8/layout/hierarchy1"/>
    <dgm:cxn modelId="{ADF12E7B-1890-41A7-A196-8D4AB136DCCF}" type="presParOf" srcId="{DFBD5879-1720-4932-9D0E-55144ECC9758}" destId="{52FDE3BE-2BD0-4887-A099-9D382E421E55}" srcOrd="1" destOrd="0" presId="urn:microsoft.com/office/officeart/2005/8/layout/hierarchy1"/>
    <dgm:cxn modelId="{3DACF447-8882-4F98-9FAF-5588EE1546DE}" type="presParOf" srcId="{E3AEABF1-8ED3-4EE9-A1C5-14FA1F6DE85F}" destId="{0ADBED4D-B254-4CCC-9DED-AE90319A8447}" srcOrd="2" destOrd="0" presId="urn:microsoft.com/office/officeart/2005/8/layout/hierarchy1"/>
    <dgm:cxn modelId="{DC86991C-AA48-4FC7-A659-21BBD795F0E5}" type="presParOf" srcId="{E3AEABF1-8ED3-4EE9-A1C5-14FA1F6DE85F}" destId="{4D39ECF9-1EDD-47D2-9B6F-941A5C711B57}" srcOrd="3" destOrd="0" presId="urn:microsoft.com/office/officeart/2005/8/layout/hierarchy1"/>
    <dgm:cxn modelId="{4531349D-4B5E-41BE-A420-2101D409AD71}" type="presParOf" srcId="{4D39ECF9-1EDD-47D2-9B6F-941A5C711B57}" destId="{A08A3369-DD10-4EB0-8BB1-ECDAA8ABEC69}" srcOrd="0" destOrd="0" presId="urn:microsoft.com/office/officeart/2005/8/layout/hierarchy1"/>
    <dgm:cxn modelId="{EE198EED-3A92-42A2-9286-05B58E2E7EC4}" type="presParOf" srcId="{A08A3369-DD10-4EB0-8BB1-ECDAA8ABEC69}" destId="{3AE31570-FC40-4E3B-BA7C-E6EABFB2CA68}" srcOrd="0" destOrd="0" presId="urn:microsoft.com/office/officeart/2005/8/layout/hierarchy1"/>
    <dgm:cxn modelId="{440B0919-8A55-49EB-AA73-8C83884DA4D7}" type="presParOf" srcId="{A08A3369-DD10-4EB0-8BB1-ECDAA8ABEC69}" destId="{22C75FB0-CE70-4753-BEA4-985490398191}" srcOrd="1" destOrd="0" presId="urn:microsoft.com/office/officeart/2005/8/layout/hierarchy1"/>
    <dgm:cxn modelId="{73D45446-CE60-41F2-BCE8-9C838D341082}" type="presParOf" srcId="{4D39ECF9-1EDD-47D2-9B6F-941A5C711B57}" destId="{15E0DB76-04D8-4067-AB33-97624C3E3C15}" srcOrd="1" destOrd="0" presId="urn:microsoft.com/office/officeart/2005/8/layout/hierarchy1"/>
    <dgm:cxn modelId="{DCD9E6C1-125F-4AA0-9013-0827607D3380}" type="presParOf" srcId="{B8424F9A-A19B-4461-8919-244AAD802193}" destId="{5EA140D3-541D-46F1-B2AD-680F8020CCA7}" srcOrd="2" destOrd="0" presId="urn:microsoft.com/office/officeart/2005/8/layout/hierarchy1"/>
    <dgm:cxn modelId="{903E81AB-3606-4A72-89DE-DBE3CC19C99A}" type="presParOf" srcId="{B8424F9A-A19B-4461-8919-244AAD802193}" destId="{E30D29B1-699C-4BD3-8F1A-FD56C4B78930}" srcOrd="3" destOrd="0" presId="urn:microsoft.com/office/officeart/2005/8/layout/hierarchy1"/>
    <dgm:cxn modelId="{7194990F-472B-4EA1-A426-E76767BA82AA}" type="presParOf" srcId="{E30D29B1-699C-4BD3-8F1A-FD56C4B78930}" destId="{DF7ECC0C-F530-41F4-9000-A30F3F1A2FC3}" srcOrd="0" destOrd="0" presId="urn:microsoft.com/office/officeart/2005/8/layout/hierarchy1"/>
    <dgm:cxn modelId="{B03228A4-B1FA-438A-AFEF-25F0A5354F0C}" type="presParOf" srcId="{DF7ECC0C-F530-41F4-9000-A30F3F1A2FC3}" destId="{6A6579E6-C562-4FC6-8642-92F9D5E24F93}" srcOrd="0" destOrd="0" presId="urn:microsoft.com/office/officeart/2005/8/layout/hierarchy1"/>
    <dgm:cxn modelId="{7A5062E7-AFC8-4860-9CDE-363895DF2F85}" type="presParOf" srcId="{DF7ECC0C-F530-41F4-9000-A30F3F1A2FC3}" destId="{7128D2F7-F175-4C53-81B6-B92F5A970043}" srcOrd="1" destOrd="0" presId="urn:microsoft.com/office/officeart/2005/8/layout/hierarchy1"/>
    <dgm:cxn modelId="{043897A3-8674-4BFB-A260-95BF20EE8177}" type="presParOf" srcId="{E30D29B1-699C-4BD3-8F1A-FD56C4B78930}" destId="{3C7FDD2C-44FF-45C5-B45E-4C8BCFCBA152}" srcOrd="1" destOrd="0" presId="urn:microsoft.com/office/officeart/2005/8/layout/hierarchy1"/>
    <dgm:cxn modelId="{CC76CFD5-D567-4214-A455-FE0D327B22C5}" type="presParOf" srcId="{3C7FDD2C-44FF-45C5-B45E-4C8BCFCBA152}" destId="{373076D2-05CC-4ABE-A220-C0FC8B65AD57}" srcOrd="0" destOrd="0" presId="urn:microsoft.com/office/officeart/2005/8/layout/hierarchy1"/>
    <dgm:cxn modelId="{5165C206-28AA-4B95-B759-3FF01C3E21D0}" type="presParOf" srcId="{3C7FDD2C-44FF-45C5-B45E-4C8BCFCBA152}" destId="{549BC87C-402E-43D7-96D3-B2B69A9C0CA0}" srcOrd="1" destOrd="0" presId="urn:microsoft.com/office/officeart/2005/8/layout/hierarchy1"/>
    <dgm:cxn modelId="{2192C285-DAF6-4E75-8B9C-C0D44149001A}" type="presParOf" srcId="{549BC87C-402E-43D7-96D3-B2B69A9C0CA0}" destId="{1BF74E85-7C31-461B-894B-8886FDAE713C}" srcOrd="0" destOrd="0" presId="urn:microsoft.com/office/officeart/2005/8/layout/hierarchy1"/>
    <dgm:cxn modelId="{8F2D5215-8213-437C-8BB9-7C11F111EEE6}" type="presParOf" srcId="{1BF74E85-7C31-461B-894B-8886FDAE713C}" destId="{11487B9F-A5EF-428C-B65C-DB9F79B7B0DE}" srcOrd="0" destOrd="0" presId="urn:microsoft.com/office/officeart/2005/8/layout/hierarchy1"/>
    <dgm:cxn modelId="{09C989D5-324C-440D-AA2D-EEEED67CA081}" type="presParOf" srcId="{1BF74E85-7C31-461B-894B-8886FDAE713C}" destId="{224BEDDA-30AA-4F36-9E5A-9113741AA2EA}" srcOrd="1" destOrd="0" presId="urn:microsoft.com/office/officeart/2005/8/layout/hierarchy1"/>
    <dgm:cxn modelId="{FEC7C8B1-017A-4987-A25D-446DFD10EC0E}" type="presParOf" srcId="{549BC87C-402E-43D7-96D3-B2B69A9C0CA0}" destId="{4648403C-EA1C-45F3-B254-45E707FA5C0C}" srcOrd="1" destOrd="0" presId="urn:microsoft.com/office/officeart/2005/8/layout/hierarchy1"/>
    <dgm:cxn modelId="{E34AFE85-5DD4-4452-9BC9-E6227EC4CC90}" type="presParOf" srcId="{3C7FDD2C-44FF-45C5-B45E-4C8BCFCBA152}" destId="{EE8E736A-6018-40DD-A532-086DF2940C64}" srcOrd="2" destOrd="0" presId="urn:microsoft.com/office/officeart/2005/8/layout/hierarchy1"/>
    <dgm:cxn modelId="{38DAAA26-DEB4-431A-B318-3E6A8BAECDF8}" type="presParOf" srcId="{3C7FDD2C-44FF-45C5-B45E-4C8BCFCBA152}" destId="{D9704074-04A6-4DF3-80FD-C790AB41EF64}" srcOrd="3" destOrd="0" presId="urn:microsoft.com/office/officeart/2005/8/layout/hierarchy1"/>
    <dgm:cxn modelId="{08C07630-68FE-4D04-87E5-0DC591D1597D}" type="presParOf" srcId="{D9704074-04A6-4DF3-80FD-C790AB41EF64}" destId="{DF16F829-9AC7-4454-B679-82BBF94810FE}" srcOrd="0" destOrd="0" presId="urn:microsoft.com/office/officeart/2005/8/layout/hierarchy1"/>
    <dgm:cxn modelId="{71FE5B51-C387-4970-A523-3C43CCEAA06B}" type="presParOf" srcId="{DF16F829-9AC7-4454-B679-82BBF94810FE}" destId="{014128AB-132F-4A95-BDAD-7A44208E117D}" srcOrd="0" destOrd="0" presId="urn:microsoft.com/office/officeart/2005/8/layout/hierarchy1"/>
    <dgm:cxn modelId="{A9E73D93-ED9F-41DA-A186-2F2B648D8573}" type="presParOf" srcId="{DF16F829-9AC7-4454-B679-82BBF94810FE}" destId="{FB754EEC-0F60-4A9E-829E-AE269A45A47F}" srcOrd="1" destOrd="0" presId="urn:microsoft.com/office/officeart/2005/8/layout/hierarchy1"/>
    <dgm:cxn modelId="{0C9A6695-434D-4B81-B3F8-3707DAA0B283}" type="presParOf" srcId="{D9704074-04A6-4DF3-80FD-C790AB41EF64}" destId="{113AFF0C-6475-4A73-993D-48B08B06A746}" srcOrd="1" destOrd="0" presId="urn:microsoft.com/office/officeart/2005/8/layout/hierarchy1"/>
    <dgm:cxn modelId="{1BF35571-8DA7-4844-95D3-3D0F0CF78FBD}" type="presParOf" srcId="{76C36ACC-29BB-4471-A84E-BBEAEE95F7CC}" destId="{3AD75D46-5C73-41A5-977A-207AD0A4B279}" srcOrd="2" destOrd="0" presId="urn:microsoft.com/office/officeart/2005/8/layout/hierarchy1"/>
    <dgm:cxn modelId="{715D65D6-D4EF-4F48-B3F9-CA0558A67BDF}" type="presParOf" srcId="{76C36ACC-29BB-4471-A84E-BBEAEE95F7CC}" destId="{B3577E9F-66F3-439D-BC86-F42817D559D7}" srcOrd="3" destOrd="0" presId="urn:microsoft.com/office/officeart/2005/8/layout/hierarchy1"/>
    <dgm:cxn modelId="{27C83976-4ABB-4C86-A087-516A32C9C22B}" type="presParOf" srcId="{B3577E9F-66F3-439D-BC86-F42817D559D7}" destId="{AF20170B-5670-46F4-B4E2-55A200EE4F3C}" srcOrd="0" destOrd="0" presId="urn:microsoft.com/office/officeart/2005/8/layout/hierarchy1"/>
    <dgm:cxn modelId="{DC84393A-696B-4831-8D8C-AFEC47915B35}" type="presParOf" srcId="{AF20170B-5670-46F4-B4E2-55A200EE4F3C}" destId="{49A8FE86-1FAB-49B6-9DB3-32729172D8E7}" srcOrd="0" destOrd="0" presId="urn:microsoft.com/office/officeart/2005/8/layout/hierarchy1"/>
    <dgm:cxn modelId="{38C90455-D1B9-4555-BE28-5D0E19EBF66F}" type="presParOf" srcId="{AF20170B-5670-46F4-B4E2-55A200EE4F3C}" destId="{40F00E47-2249-4452-AF28-4A5E57B396EA}" srcOrd="1" destOrd="0" presId="urn:microsoft.com/office/officeart/2005/8/layout/hierarchy1"/>
    <dgm:cxn modelId="{0965D611-4665-4F71-AA93-17B03392B42E}" type="presParOf" srcId="{B3577E9F-66F3-439D-BC86-F42817D559D7}" destId="{2B6A0B5C-C265-4A25-953D-1557D273260E}" srcOrd="1" destOrd="0" presId="urn:microsoft.com/office/officeart/2005/8/layout/hierarchy1"/>
    <dgm:cxn modelId="{347989FF-5C93-4CF4-B8B2-8E184F7BB579}" type="presParOf" srcId="{2B6A0B5C-C265-4A25-953D-1557D273260E}" destId="{9D1D55AE-6B97-48CB-A1B9-847F723F9DE9}" srcOrd="0" destOrd="0" presId="urn:microsoft.com/office/officeart/2005/8/layout/hierarchy1"/>
    <dgm:cxn modelId="{A0783FC4-4D08-4DFC-96F8-30CDEBF97F31}" type="presParOf" srcId="{2B6A0B5C-C265-4A25-953D-1557D273260E}" destId="{5416A2D3-7BFB-4A5C-A980-3399FCED0481}" srcOrd="1" destOrd="0" presId="urn:microsoft.com/office/officeart/2005/8/layout/hierarchy1"/>
    <dgm:cxn modelId="{7A95E958-0EAD-4E08-865D-621C541533EB}" type="presParOf" srcId="{5416A2D3-7BFB-4A5C-A980-3399FCED0481}" destId="{2DE2BE3A-E165-486D-844E-35D7C48ADA3A}" srcOrd="0" destOrd="0" presId="urn:microsoft.com/office/officeart/2005/8/layout/hierarchy1"/>
    <dgm:cxn modelId="{75FAED53-EE9A-48B6-9E0F-CBF5F5BA8774}" type="presParOf" srcId="{2DE2BE3A-E165-486D-844E-35D7C48ADA3A}" destId="{35E414A3-1CB8-4EF8-BB4C-ABC734F641EE}" srcOrd="0" destOrd="0" presId="urn:microsoft.com/office/officeart/2005/8/layout/hierarchy1"/>
    <dgm:cxn modelId="{B0BD8AEF-BCBC-4A47-9C24-E5DD71C74623}" type="presParOf" srcId="{2DE2BE3A-E165-486D-844E-35D7C48ADA3A}" destId="{BC53181B-3AB1-405B-817E-B51F58F320B4}" srcOrd="1" destOrd="0" presId="urn:microsoft.com/office/officeart/2005/8/layout/hierarchy1"/>
    <dgm:cxn modelId="{6BBCE07A-BB75-4F2E-BEAA-27078CB7A3B8}" type="presParOf" srcId="{5416A2D3-7BFB-4A5C-A980-3399FCED0481}" destId="{79530844-0B54-4624-A43B-8A7C311C3DF5}" srcOrd="1" destOrd="0" presId="urn:microsoft.com/office/officeart/2005/8/layout/hierarchy1"/>
    <dgm:cxn modelId="{24BD226C-34E8-491B-B81B-689A42E1B2C9}" type="presParOf" srcId="{79530844-0B54-4624-A43B-8A7C311C3DF5}" destId="{D5E0302F-FDB8-4390-8C54-BD907D4D80A6}" srcOrd="0" destOrd="0" presId="urn:microsoft.com/office/officeart/2005/8/layout/hierarchy1"/>
    <dgm:cxn modelId="{ECD6F5AB-595D-48AC-A0C4-B59FE4991EEF}" type="presParOf" srcId="{79530844-0B54-4624-A43B-8A7C311C3DF5}" destId="{74CD126F-916B-4467-A46F-9CBF4CF9F10A}" srcOrd="1" destOrd="0" presId="urn:microsoft.com/office/officeart/2005/8/layout/hierarchy1"/>
    <dgm:cxn modelId="{B70B9344-1AF9-4438-B458-0610BB4FA40F}" type="presParOf" srcId="{74CD126F-916B-4467-A46F-9CBF4CF9F10A}" destId="{2CBF913D-89D2-490F-901C-128A920510A8}" srcOrd="0" destOrd="0" presId="urn:microsoft.com/office/officeart/2005/8/layout/hierarchy1"/>
    <dgm:cxn modelId="{E2AB17A6-1E9F-4BD0-816F-D2F62BCDC211}" type="presParOf" srcId="{2CBF913D-89D2-490F-901C-128A920510A8}" destId="{56AE7907-EC06-4497-8359-C86ED206F41B}" srcOrd="0" destOrd="0" presId="urn:microsoft.com/office/officeart/2005/8/layout/hierarchy1"/>
    <dgm:cxn modelId="{6FD0A0A0-550E-42EF-A985-4722C4258B0F}" type="presParOf" srcId="{2CBF913D-89D2-490F-901C-128A920510A8}" destId="{FE2A192A-97E7-445E-BFE0-5CC003E52137}" srcOrd="1" destOrd="0" presId="urn:microsoft.com/office/officeart/2005/8/layout/hierarchy1"/>
    <dgm:cxn modelId="{DD1F8273-A8AF-4732-85AA-04F14EB5AC65}" type="presParOf" srcId="{74CD126F-916B-4467-A46F-9CBF4CF9F10A}" destId="{B1ED7AB2-6E75-4943-9D07-3EA5BD76ABB5}" srcOrd="1" destOrd="0" presId="urn:microsoft.com/office/officeart/2005/8/layout/hierarchy1"/>
    <dgm:cxn modelId="{587CA9AF-96DA-4A27-AE6A-6C8E577B8448}" type="presParOf" srcId="{79530844-0B54-4624-A43B-8A7C311C3DF5}" destId="{00AECC75-E3AF-48D8-A922-486F0C930B08}" srcOrd="2" destOrd="0" presId="urn:microsoft.com/office/officeart/2005/8/layout/hierarchy1"/>
    <dgm:cxn modelId="{9282E630-FA5B-4067-8D96-3910F054A886}" type="presParOf" srcId="{79530844-0B54-4624-A43B-8A7C311C3DF5}" destId="{835F9D7F-0827-4835-A0B6-53AA5BA2109A}" srcOrd="3" destOrd="0" presId="urn:microsoft.com/office/officeart/2005/8/layout/hierarchy1"/>
    <dgm:cxn modelId="{CACD47AF-1390-45C7-9A33-7E1144A2ABF9}" type="presParOf" srcId="{835F9D7F-0827-4835-A0B6-53AA5BA2109A}" destId="{726766CA-DB8B-4B52-8949-58B8DCA42D30}" srcOrd="0" destOrd="0" presId="urn:microsoft.com/office/officeart/2005/8/layout/hierarchy1"/>
    <dgm:cxn modelId="{65A7C077-15AF-4372-9701-50298A353F06}" type="presParOf" srcId="{726766CA-DB8B-4B52-8949-58B8DCA42D30}" destId="{0749AA9A-A7FB-48C7-AD62-50BE3F3E8FF1}" srcOrd="0" destOrd="0" presId="urn:microsoft.com/office/officeart/2005/8/layout/hierarchy1"/>
    <dgm:cxn modelId="{BC5FCD8A-AC1B-4C94-B1C3-CC63F70F0DAB}" type="presParOf" srcId="{726766CA-DB8B-4B52-8949-58B8DCA42D30}" destId="{8C19DFE9-1EC6-479C-8B1E-AE8E0EDA630D}" srcOrd="1" destOrd="0" presId="urn:microsoft.com/office/officeart/2005/8/layout/hierarchy1"/>
    <dgm:cxn modelId="{04B0CF23-12A6-4EAA-A699-0C1FA51B09CD}" type="presParOf" srcId="{835F9D7F-0827-4835-A0B6-53AA5BA2109A}" destId="{6A20BD1B-2172-47B9-B4C1-988296E2B96D}" srcOrd="1" destOrd="0" presId="urn:microsoft.com/office/officeart/2005/8/layout/hierarchy1"/>
    <dgm:cxn modelId="{DFDB1E48-392E-421E-ACBF-1F8F30AAA598}" type="presParOf" srcId="{2B6A0B5C-C265-4A25-953D-1557D273260E}" destId="{64F8C9F9-DB80-4479-9CEA-CA880F91A40B}" srcOrd="2" destOrd="0" presId="urn:microsoft.com/office/officeart/2005/8/layout/hierarchy1"/>
    <dgm:cxn modelId="{0ED3A54F-378A-4D87-98A2-11068B22B135}" type="presParOf" srcId="{2B6A0B5C-C265-4A25-953D-1557D273260E}" destId="{9E58489E-6A09-4895-A805-23899970172E}" srcOrd="3" destOrd="0" presId="urn:microsoft.com/office/officeart/2005/8/layout/hierarchy1"/>
    <dgm:cxn modelId="{8BC97E82-F811-4D11-BD20-029A39C2CCFF}" type="presParOf" srcId="{9E58489E-6A09-4895-A805-23899970172E}" destId="{A92F40D4-EFB8-4E79-ADDD-24A860CCDF0D}" srcOrd="0" destOrd="0" presId="urn:microsoft.com/office/officeart/2005/8/layout/hierarchy1"/>
    <dgm:cxn modelId="{14CF2D1D-0CA4-46CD-A159-A05594278809}" type="presParOf" srcId="{A92F40D4-EFB8-4E79-ADDD-24A860CCDF0D}" destId="{33029843-67CC-46C9-ABE5-D54DA92F4319}" srcOrd="0" destOrd="0" presId="urn:microsoft.com/office/officeart/2005/8/layout/hierarchy1"/>
    <dgm:cxn modelId="{2A776FF3-143D-4728-9604-F8B059E36A88}" type="presParOf" srcId="{A92F40D4-EFB8-4E79-ADDD-24A860CCDF0D}" destId="{BA8492D9-DB48-47E9-9E31-99D64D812EB2}" srcOrd="1" destOrd="0" presId="urn:microsoft.com/office/officeart/2005/8/layout/hierarchy1"/>
    <dgm:cxn modelId="{F3A29152-9852-4C94-AA06-14024F307C6D}" type="presParOf" srcId="{9E58489E-6A09-4895-A805-23899970172E}" destId="{DDE00DD9-EACF-4CEF-9893-E8EF79817FD5}" srcOrd="1" destOrd="0" presId="urn:microsoft.com/office/officeart/2005/8/layout/hierarchy1"/>
    <dgm:cxn modelId="{F38F6178-829E-4D0D-B3E0-E0B42DAAD131}" type="presParOf" srcId="{DDE00DD9-EACF-4CEF-9893-E8EF79817FD5}" destId="{99B3B10B-0B05-4F84-ABB3-F3A0592794DD}" srcOrd="0" destOrd="0" presId="urn:microsoft.com/office/officeart/2005/8/layout/hierarchy1"/>
    <dgm:cxn modelId="{AF472928-0079-488E-A556-F0DD90A1BE8D}" type="presParOf" srcId="{DDE00DD9-EACF-4CEF-9893-E8EF79817FD5}" destId="{27CD394E-5944-4FD3-82F3-4B21606B4E0A}" srcOrd="1" destOrd="0" presId="urn:microsoft.com/office/officeart/2005/8/layout/hierarchy1"/>
    <dgm:cxn modelId="{B07306A1-E9B9-434B-8FDD-743FB73A52E8}" type="presParOf" srcId="{27CD394E-5944-4FD3-82F3-4B21606B4E0A}" destId="{BC4EBCAB-9527-41C2-B49A-AA399D90E0E5}" srcOrd="0" destOrd="0" presId="urn:microsoft.com/office/officeart/2005/8/layout/hierarchy1"/>
    <dgm:cxn modelId="{ACAF3457-4C5C-4507-91B2-8F9D4250C3D6}" type="presParOf" srcId="{BC4EBCAB-9527-41C2-B49A-AA399D90E0E5}" destId="{6157BF5A-6DCA-435A-B8B2-1C8143D9B7E6}" srcOrd="0" destOrd="0" presId="urn:microsoft.com/office/officeart/2005/8/layout/hierarchy1"/>
    <dgm:cxn modelId="{CCA787F7-9CA8-4E23-9FBA-E9FBC5D1917E}" type="presParOf" srcId="{BC4EBCAB-9527-41C2-B49A-AA399D90E0E5}" destId="{95CF2F88-AC42-42DF-9CDA-5671AB8680F8}" srcOrd="1" destOrd="0" presId="urn:microsoft.com/office/officeart/2005/8/layout/hierarchy1"/>
    <dgm:cxn modelId="{65A98085-6A86-41E8-9EB9-A1B900BF87F3}" type="presParOf" srcId="{27CD394E-5944-4FD3-82F3-4B21606B4E0A}" destId="{0C69A986-1E8D-4748-A189-DFB237220148}" srcOrd="1" destOrd="0" presId="urn:microsoft.com/office/officeart/2005/8/layout/hierarchy1"/>
    <dgm:cxn modelId="{F7F9365B-E512-4841-85EA-4E1AE3B504C5}" type="presParOf" srcId="{DDE00DD9-EACF-4CEF-9893-E8EF79817FD5}" destId="{04A25782-8879-4537-8926-2DA39404E2C7}" srcOrd="2" destOrd="0" presId="urn:microsoft.com/office/officeart/2005/8/layout/hierarchy1"/>
    <dgm:cxn modelId="{166B19BC-1E81-4CDC-B7F6-751CC89075C4}" type="presParOf" srcId="{DDE00DD9-EACF-4CEF-9893-E8EF79817FD5}" destId="{41534E14-0DFE-4B49-AE2B-3089DDE85C88}" srcOrd="3" destOrd="0" presId="urn:microsoft.com/office/officeart/2005/8/layout/hierarchy1"/>
    <dgm:cxn modelId="{EEE37DA5-5F89-41E0-85BE-CCF247BAFAA7}" type="presParOf" srcId="{41534E14-0DFE-4B49-AE2B-3089DDE85C88}" destId="{D9C0C726-9BD8-4511-A29F-3619670C7F78}" srcOrd="0" destOrd="0" presId="urn:microsoft.com/office/officeart/2005/8/layout/hierarchy1"/>
    <dgm:cxn modelId="{B28427AA-218E-4CBA-8DE2-E0DC200154AF}" type="presParOf" srcId="{D9C0C726-9BD8-4511-A29F-3619670C7F78}" destId="{F774AE7B-7751-4F5B-8E36-A025ABD5E2FC}" srcOrd="0" destOrd="0" presId="urn:microsoft.com/office/officeart/2005/8/layout/hierarchy1"/>
    <dgm:cxn modelId="{BE636063-A4B0-4A51-879C-A152DCFA0AB0}" type="presParOf" srcId="{D9C0C726-9BD8-4511-A29F-3619670C7F78}" destId="{C2E4532F-F20A-40E1-B3EE-A8972CF4400D}" srcOrd="1" destOrd="0" presId="urn:microsoft.com/office/officeart/2005/8/layout/hierarchy1"/>
    <dgm:cxn modelId="{FBDDFB8B-B256-431A-A6C6-AD1C55698CC1}" type="presParOf" srcId="{41534E14-0DFE-4B49-AE2B-3089DDE85C88}" destId="{91492403-02BC-4FA6-A3F5-97F75DC93192}" srcOrd="1" destOrd="0" presId="urn:microsoft.com/office/officeart/2005/8/layout/hierarchy1"/>
    <dgm:cxn modelId="{1030604E-9DCE-4182-B31A-BCBE8E69CC02}" type="presParOf" srcId="{ABB7EDE4-C5E5-4756-97C6-E7EB179642C8}" destId="{A415E785-F167-45BE-BF79-863A830F10F3}" srcOrd="2" destOrd="0" presId="urn:microsoft.com/office/officeart/2005/8/layout/hierarchy1"/>
    <dgm:cxn modelId="{EE186B54-2E94-44EC-90DC-CA9E7E7E8FA1}" type="presParOf" srcId="{ABB7EDE4-C5E5-4756-97C6-E7EB179642C8}" destId="{C5E3EF66-EAFC-491B-9965-45821171BC6F}" srcOrd="3" destOrd="0" presId="urn:microsoft.com/office/officeart/2005/8/layout/hierarchy1"/>
    <dgm:cxn modelId="{B7A77946-28A4-4B31-B9B9-1BC48131A76A}" type="presParOf" srcId="{C5E3EF66-EAFC-491B-9965-45821171BC6F}" destId="{865208EB-7612-4575-BD4E-874C0F4193A5}" srcOrd="0" destOrd="0" presId="urn:microsoft.com/office/officeart/2005/8/layout/hierarchy1"/>
    <dgm:cxn modelId="{8E9643CB-B63F-44FC-B9FB-AC10A9D365F0}" type="presParOf" srcId="{865208EB-7612-4575-BD4E-874C0F4193A5}" destId="{F5DA1533-C8A4-4654-8038-A4D931722031}" srcOrd="0" destOrd="0" presId="urn:microsoft.com/office/officeart/2005/8/layout/hierarchy1"/>
    <dgm:cxn modelId="{CC38BAAF-3752-4F42-93C0-DA84D47D88A7}" type="presParOf" srcId="{865208EB-7612-4575-BD4E-874C0F4193A5}" destId="{048E7D42-7356-44D8-9587-3165E4BD5E28}" srcOrd="1" destOrd="0" presId="urn:microsoft.com/office/officeart/2005/8/layout/hierarchy1"/>
    <dgm:cxn modelId="{08267D52-1CCB-4024-BD5F-36F6E05E8E8C}" type="presParOf" srcId="{C5E3EF66-EAFC-491B-9965-45821171BC6F}" destId="{4F401C72-EC65-4C82-93A5-CA4BBEBB6AC0}" srcOrd="1" destOrd="0" presId="urn:microsoft.com/office/officeart/2005/8/layout/hierarchy1"/>
    <dgm:cxn modelId="{CCA018BC-BDDD-4FA7-8063-2B4D54937A1B}" type="presParOf" srcId="{4F401C72-EC65-4C82-93A5-CA4BBEBB6AC0}" destId="{386BB8A9-D1DE-4A4F-95E3-33342AD49374}" srcOrd="0" destOrd="0" presId="urn:microsoft.com/office/officeart/2005/8/layout/hierarchy1"/>
    <dgm:cxn modelId="{4BB5625B-4C60-46CF-8C71-0C855B1359CD}" type="presParOf" srcId="{4F401C72-EC65-4C82-93A5-CA4BBEBB6AC0}" destId="{6A2C58EF-1774-47EF-9006-EB90634B6816}" srcOrd="1" destOrd="0" presId="urn:microsoft.com/office/officeart/2005/8/layout/hierarchy1"/>
    <dgm:cxn modelId="{92BCE82B-E5C0-44BF-AD83-F68623EC79B1}" type="presParOf" srcId="{6A2C58EF-1774-47EF-9006-EB90634B6816}" destId="{48800B08-BA09-4EFC-B91A-09CADA13CA2A}" srcOrd="0" destOrd="0" presId="urn:microsoft.com/office/officeart/2005/8/layout/hierarchy1"/>
    <dgm:cxn modelId="{4DE1ACA0-B733-4043-8E8E-13A810ECAC82}" type="presParOf" srcId="{48800B08-BA09-4EFC-B91A-09CADA13CA2A}" destId="{AB7D6642-87F0-4A72-8EFD-58C9A045FB0C}" srcOrd="0" destOrd="0" presId="urn:microsoft.com/office/officeart/2005/8/layout/hierarchy1"/>
    <dgm:cxn modelId="{682730AE-8DB6-42C8-A7F2-BD8FA855681E}" type="presParOf" srcId="{48800B08-BA09-4EFC-B91A-09CADA13CA2A}" destId="{B16C9F70-0585-4397-AC37-EE97DFCE1367}" srcOrd="1" destOrd="0" presId="urn:microsoft.com/office/officeart/2005/8/layout/hierarchy1"/>
    <dgm:cxn modelId="{B9121975-3C70-413D-9E9F-E603B6637D40}" type="presParOf" srcId="{6A2C58EF-1774-47EF-9006-EB90634B6816}" destId="{884735FF-54E7-43DD-9564-7FBEE891FBC6}" srcOrd="1" destOrd="0" presId="urn:microsoft.com/office/officeart/2005/8/layout/hierarchy1"/>
    <dgm:cxn modelId="{A9E197B9-545F-4AEF-A378-03376B353253}" type="presParOf" srcId="{884735FF-54E7-43DD-9564-7FBEE891FBC6}" destId="{DDC36CC4-73CE-45F1-8FC6-C8C183842AC3}" srcOrd="0" destOrd="0" presId="urn:microsoft.com/office/officeart/2005/8/layout/hierarchy1"/>
    <dgm:cxn modelId="{CA658B1E-1D7A-474D-823E-792284AAFE56}" type="presParOf" srcId="{884735FF-54E7-43DD-9564-7FBEE891FBC6}" destId="{D042C187-4AFB-42B0-A46F-AF1E44023A01}" srcOrd="1" destOrd="0" presId="urn:microsoft.com/office/officeart/2005/8/layout/hierarchy1"/>
    <dgm:cxn modelId="{0E775A26-4B80-4CB1-BD3E-4AE620B95E15}" type="presParOf" srcId="{D042C187-4AFB-42B0-A46F-AF1E44023A01}" destId="{EE625731-7836-4FB0-8830-C5E733F3A9D5}" srcOrd="0" destOrd="0" presId="urn:microsoft.com/office/officeart/2005/8/layout/hierarchy1"/>
    <dgm:cxn modelId="{192203E8-5BF6-4891-9D23-D935CEA12E37}" type="presParOf" srcId="{EE625731-7836-4FB0-8830-C5E733F3A9D5}" destId="{FA1F1EF9-B5FB-4208-9F6D-5B06AEE392C5}" srcOrd="0" destOrd="0" presId="urn:microsoft.com/office/officeart/2005/8/layout/hierarchy1"/>
    <dgm:cxn modelId="{51A96915-C05B-46F2-9E66-5405B12F9431}" type="presParOf" srcId="{EE625731-7836-4FB0-8830-C5E733F3A9D5}" destId="{997B299E-1D64-4612-884C-9AC4DD614031}" srcOrd="1" destOrd="0" presId="urn:microsoft.com/office/officeart/2005/8/layout/hierarchy1"/>
    <dgm:cxn modelId="{ED5B6F44-ACD0-455D-AD6D-7C832487593F}" type="presParOf" srcId="{D042C187-4AFB-42B0-A46F-AF1E44023A01}" destId="{B7CDCF3B-EE1A-496C-8490-46464F266AC5}" srcOrd="1" destOrd="0" presId="urn:microsoft.com/office/officeart/2005/8/layout/hierarchy1"/>
    <dgm:cxn modelId="{C43FA539-2AF2-4E37-8D3A-BC8137053717}" type="presParOf" srcId="{884735FF-54E7-43DD-9564-7FBEE891FBC6}" destId="{9A5CC7B7-EB96-4E35-87B8-65E5F2C056B5}" srcOrd="2" destOrd="0" presId="urn:microsoft.com/office/officeart/2005/8/layout/hierarchy1"/>
    <dgm:cxn modelId="{9498DAFD-5278-4235-ABA5-E37362A51835}" type="presParOf" srcId="{884735FF-54E7-43DD-9564-7FBEE891FBC6}" destId="{560B34CF-4AB1-4BBD-8949-AD6C16F21C2C}" srcOrd="3" destOrd="0" presId="urn:microsoft.com/office/officeart/2005/8/layout/hierarchy1"/>
    <dgm:cxn modelId="{477EF22A-5737-4D3F-A53F-4841DDB437F1}" type="presParOf" srcId="{560B34CF-4AB1-4BBD-8949-AD6C16F21C2C}" destId="{A2A2F0E5-7516-46FB-81C1-5CD705945B67}" srcOrd="0" destOrd="0" presId="urn:microsoft.com/office/officeart/2005/8/layout/hierarchy1"/>
    <dgm:cxn modelId="{823A30A4-200E-495E-BF62-911902EFDA73}" type="presParOf" srcId="{A2A2F0E5-7516-46FB-81C1-5CD705945B67}" destId="{5D45986D-A447-4DCB-AE19-9C596B262D00}" srcOrd="0" destOrd="0" presId="urn:microsoft.com/office/officeart/2005/8/layout/hierarchy1"/>
    <dgm:cxn modelId="{EFF27BF0-7D79-4348-BCAC-73D84FFBE28C}" type="presParOf" srcId="{A2A2F0E5-7516-46FB-81C1-5CD705945B67}" destId="{36B260C3-EC1B-4DF2-B422-AD85F44DAFC2}" srcOrd="1" destOrd="0" presId="urn:microsoft.com/office/officeart/2005/8/layout/hierarchy1"/>
    <dgm:cxn modelId="{CCCECBE5-09C5-4ED4-91C6-2DF0C7E60413}" type="presParOf" srcId="{560B34CF-4AB1-4BBD-8949-AD6C16F21C2C}" destId="{A97FF826-3A1F-44D2-A4F0-104AF45D10BF}" srcOrd="1" destOrd="0" presId="urn:microsoft.com/office/officeart/2005/8/layout/hierarchy1"/>
    <dgm:cxn modelId="{F518D5AC-5F2F-405B-813C-6F4A7241BF77}" type="presParOf" srcId="{4F401C72-EC65-4C82-93A5-CA4BBEBB6AC0}" destId="{C9D4DA2B-9DFA-4BE0-8F10-42B883C61AAD}" srcOrd="2" destOrd="0" presId="urn:microsoft.com/office/officeart/2005/8/layout/hierarchy1"/>
    <dgm:cxn modelId="{55A815CD-7BF4-4467-BE7C-807359E63BC6}" type="presParOf" srcId="{4F401C72-EC65-4C82-93A5-CA4BBEBB6AC0}" destId="{259E3417-2453-45BA-8525-0459073E5C81}" srcOrd="3" destOrd="0" presId="urn:microsoft.com/office/officeart/2005/8/layout/hierarchy1"/>
    <dgm:cxn modelId="{4B98D95F-A6D6-4388-8CD6-7C13D6AEAC93}" type="presParOf" srcId="{259E3417-2453-45BA-8525-0459073E5C81}" destId="{17B47270-252E-4D47-B222-A0285DD80BF9}" srcOrd="0" destOrd="0" presId="urn:microsoft.com/office/officeart/2005/8/layout/hierarchy1"/>
    <dgm:cxn modelId="{73393E41-498B-45B4-8B43-5542CE7A34BF}" type="presParOf" srcId="{17B47270-252E-4D47-B222-A0285DD80BF9}" destId="{1E830419-1F55-4FAE-9144-7765D80A010E}" srcOrd="0" destOrd="0" presId="urn:microsoft.com/office/officeart/2005/8/layout/hierarchy1"/>
    <dgm:cxn modelId="{3B3369C5-AD4D-46AD-B6A2-CA102B0BA5C1}" type="presParOf" srcId="{17B47270-252E-4D47-B222-A0285DD80BF9}" destId="{B25DDAE0-FE5E-4B56-AABC-6FCC2C62321F}" srcOrd="1" destOrd="0" presId="urn:microsoft.com/office/officeart/2005/8/layout/hierarchy1"/>
    <dgm:cxn modelId="{E17FF39D-418D-47C0-899A-3A7A3959AC17}" type="presParOf" srcId="{259E3417-2453-45BA-8525-0459073E5C81}" destId="{B2C574D3-D7A8-4030-A9C5-6EA440877BFD}" srcOrd="1" destOrd="0" presId="urn:microsoft.com/office/officeart/2005/8/layout/hierarchy1"/>
    <dgm:cxn modelId="{4088F7CA-E46C-4FD8-A62B-6C0375FAE6AA}" type="presParOf" srcId="{B2C574D3-D7A8-4030-A9C5-6EA440877BFD}" destId="{B1B09B7C-3BD1-465C-98A2-143E29B42B7E}" srcOrd="0" destOrd="0" presId="urn:microsoft.com/office/officeart/2005/8/layout/hierarchy1"/>
    <dgm:cxn modelId="{9510C127-3123-4FF4-AFF6-976736828990}" type="presParOf" srcId="{B2C574D3-D7A8-4030-A9C5-6EA440877BFD}" destId="{6FEB4E25-B2A5-4A4B-9AFF-CA37D9D5D1DF}" srcOrd="1" destOrd="0" presId="urn:microsoft.com/office/officeart/2005/8/layout/hierarchy1"/>
    <dgm:cxn modelId="{E33DBACD-BE9A-463C-BA39-62FDC14A4133}" type="presParOf" srcId="{6FEB4E25-B2A5-4A4B-9AFF-CA37D9D5D1DF}" destId="{4D3D2F06-CEE5-4EB8-8617-7AC897E2E56E}" srcOrd="0" destOrd="0" presId="urn:microsoft.com/office/officeart/2005/8/layout/hierarchy1"/>
    <dgm:cxn modelId="{94EC4ADF-65EB-487F-AEA1-768377A085AC}" type="presParOf" srcId="{4D3D2F06-CEE5-4EB8-8617-7AC897E2E56E}" destId="{323008F6-D518-487C-B3C0-F5D2B8F72787}" srcOrd="0" destOrd="0" presId="urn:microsoft.com/office/officeart/2005/8/layout/hierarchy1"/>
    <dgm:cxn modelId="{62C90AA5-8EBF-4255-80E6-454D677EBC18}" type="presParOf" srcId="{4D3D2F06-CEE5-4EB8-8617-7AC897E2E56E}" destId="{FF047DB6-3A08-433B-B00B-E28523908095}" srcOrd="1" destOrd="0" presId="urn:microsoft.com/office/officeart/2005/8/layout/hierarchy1"/>
    <dgm:cxn modelId="{E6056782-6DDA-4ADB-998B-5296B743A355}" type="presParOf" srcId="{6FEB4E25-B2A5-4A4B-9AFF-CA37D9D5D1DF}" destId="{877D634E-9392-4712-81CD-956B4C098961}" srcOrd="1" destOrd="0" presId="urn:microsoft.com/office/officeart/2005/8/layout/hierarchy1"/>
    <dgm:cxn modelId="{27CD295C-7594-4636-8D38-26C5F3864A73}" type="presParOf" srcId="{B2C574D3-D7A8-4030-A9C5-6EA440877BFD}" destId="{33BF6B10-60D9-47C1-8D7F-E491AA8822E8}" srcOrd="2" destOrd="0" presId="urn:microsoft.com/office/officeart/2005/8/layout/hierarchy1"/>
    <dgm:cxn modelId="{39CAE430-3357-4B3F-B4C4-0C254821C24C}" type="presParOf" srcId="{B2C574D3-D7A8-4030-A9C5-6EA440877BFD}" destId="{8ECA1F50-C9B8-451D-B072-F375C44E4D81}" srcOrd="3" destOrd="0" presId="urn:microsoft.com/office/officeart/2005/8/layout/hierarchy1"/>
    <dgm:cxn modelId="{F120CDDF-F63C-41C9-A3E8-16030F4ED487}" type="presParOf" srcId="{8ECA1F50-C9B8-451D-B072-F375C44E4D81}" destId="{05CAE141-16B9-42EE-AE4B-A4EF846A57F0}" srcOrd="0" destOrd="0" presId="urn:microsoft.com/office/officeart/2005/8/layout/hierarchy1"/>
    <dgm:cxn modelId="{8093A103-79D9-4BC9-A544-A9006D2BB69B}" type="presParOf" srcId="{05CAE141-16B9-42EE-AE4B-A4EF846A57F0}" destId="{A27618B8-B6C9-465B-9D02-EE0B3985DC1D}" srcOrd="0" destOrd="0" presId="urn:microsoft.com/office/officeart/2005/8/layout/hierarchy1"/>
    <dgm:cxn modelId="{9201C746-ACF9-4005-8550-29D67EA13D00}" type="presParOf" srcId="{05CAE141-16B9-42EE-AE4B-A4EF846A57F0}" destId="{692DB20C-A916-4E09-BE9C-57A863E22E9F}" srcOrd="1" destOrd="0" presId="urn:microsoft.com/office/officeart/2005/8/layout/hierarchy1"/>
    <dgm:cxn modelId="{741E53A8-E93C-4ED0-BCC7-687F3A163E00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CCE9683F-C76B-4868-8CFA-3866B3BED916}" type="presOf" srcId="{7A1CA7FE-27D4-4694-99B9-EDA57F2588AC}" destId="{829CFED7-CAE5-4142-B366-8D9A49420E39}" srcOrd="0" destOrd="0" presId="urn:microsoft.com/office/officeart/2005/8/layout/hierarchy1"/>
    <dgm:cxn modelId="{3DFAF03B-30B7-4889-A615-E351D9F450BA}" type="presOf" srcId="{B93D05B0-6E7E-477B-8FE9-87FFCE3FD8EA}" destId="{646635AD-3314-4181-859B-89A5FDBF08B3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2B6775C2-B6D8-431B-A49B-00A6E1BDD155}" type="presOf" srcId="{0B927CED-2C98-48A7-B0C9-2547C3D0BEA5}" destId="{5EA140D3-541D-46F1-B2AD-680F8020CCA7}" srcOrd="0" destOrd="0" presId="urn:microsoft.com/office/officeart/2005/8/layout/hierarchy1"/>
    <dgm:cxn modelId="{44ADD5DE-708E-4BB2-81E1-D961982BE42E}" type="presOf" srcId="{EB537B2E-B039-4F46-9139-CE8369283467}" destId="{224BEDDA-30AA-4F36-9E5A-9113741AA2EA}" srcOrd="0" destOrd="0" presId="urn:microsoft.com/office/officeart/2005/8/layout/hierarchy1"/>
    <dgm:cxn modelId="{7D868C13-8B87-4FBB-9DDE-FAD730591648}" type="presOf" srcId="{0E66135C-B0CE-44F8-92CA-E1A8FE42284E}" destId="{64F8C9F9-DB80-4479-9CEA-CA880F91A40B}" srcOrd="0" destOrd="0" presId="urn:microsoft.com/office/officeart/2005/8/layout/hierarchy1"/>
    <dgm:cxn modelId="{13F13382-B741-4776-B04B-03985BE00A23}" type="presOf" srcId="{1AFD0B7D-FD17-4E81-9D10-E9C0C8A3AFF0}" destId="{A415E785-F167-45BE-BF79-863A830F10F3}" srcOrd="0" destOrd="0" presId="urn:microsoft.com/office/officeart/2005/8/layout/hierarchy1"/>
    <dgm:cxn modelId="{DEB50AFB-A80E-4D5E-A052-3690FF8CCFA1}" type="presOf" srcId="{B2BAC4B5-9D57-4A6A-802D-CEA9BA569123}" destId="{76533181-04C9-47B7-9E96-393CE1944CF9}" srcOrd="0" destOrd="0" presId="urn:microsoft.com/office/officeart/2005/8/layout/hierarchy1"/>
    <dgm:cxn modelId="{B8DF29F3-383C-420D-B990-F5275A97F88A}" type="presOf" srcId="{D17FA9FE-DABD-41C1-808F-63F37E446B00}" destId="{B25DDAE0-FE5E-4B56-AABC-6FCC2C62321F}" srcOrd="0" destOrd="0" presId="urn:microsoft.com/office/officeart/2005/8/layout/hierarchy1"/>
    <dgm:cxn modelId="{5595363C-2FDD-49D9-9852-BD6C1B2B8706}" type="presOf" srcId="{C78533E0-6756-4AFC-A97D-435BD9EC1E29}" destId="{33BF6B10-60D9-47C1-8D7F-E491AA8822E8}" srcOrd="0" destOrd="0" presId="urn:microsoft.com/office/officeart/2005/8/layout/hierarchy1"/>
    <dgm:cxn modelId="{DB37A4CE-A6A9-449D-B85E-988EB5C20B04}" type="presOf" srcId="{663887BB-87F4-4A60-99B8-E59CCB2D15D4}" destId="{DDC36CC4-73CE-45F1-8FC6-C8C183842AC3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EA38AAAC-D91F-4CE3-8D2F-E0F8D2CF7068}" type="presOf" srcId="{C9FCC2FA-1837-42A1-A862-752D78E6B0B1}" destId="{99B3B10B-0B05-4F84-ABB3-F3A0592794DD}" srcOrd="0" destOrd="0" presId="urn:microsoft.com/office/officeart/2005/8/layout/hierarchy1"/>
    <dgm:cxn modelId="{785A3048-70B4-4388-84B8-B03C5EE6CBAF}" type="presOf" srcId="{0FA47B87-46CB-4C22-8155-8806B60FDE70}" destId="{9A5CC7B7-EB96-4E35-87B8-65E5F2C056B5}" srcOrd="0" destOrd="0" presId="urn:microsoft.com/office/officeart/2005/8/layout/hierarchy1"/>
    <dgm:cxn modelId="{A4C1FC6B-5A69-4A7C-880D-0CACD1AA4120}" type="presOf" srcId="{507C9EC4-4907-4F1C-A93B-95FD9865A284}" destId="{FF047DB6-3A08-433B-B00B-E28523908095}" srcOrd="0" destOrd="0" presId="urn:microsoft.com/office/officeart/2005/8/layout/hierarchy1"/>
    <dgm:cxn modelId="{FD1C2DDF-174A-4EEC-B8D5-66499BE547E5}" type="presOf" srcId="{433DADD9-F1AC-4EEC-9A98-F0699736342B}" destId="{4522BE41-81A2-4A3D-B0B6-DF4167A8B6B4}" srcOrd="0" destOrd="0" presId="urn:microsoft.com/office/officeart/2005/8/layout/hierarchy1"/>
    <dgm:cxn modelId="{83FAF574-B2AA-45D4-80A2-E73E9E241A14}" type="presOf" srcId="{9D009A0F-42C9-4F5F-A6FA-4253799B9FAE}" destId="{05B3E223-1D71-46E2-ADA6-EBA730551602}" srcOrd="0" destOrd="0" presId="urn:microsoft.com/office/officeart/2005/8/layout/hierarchy1"/>
    <dgm:cxn modelId="{2E986687-5DB7-4702-B7A3-C1E808BE2525}" type="presOf" srcId="{A913D5F8-044D-4BCF-A260-58AF6B7990FB}" destId="{692DB20C-A916-4E09-BE9C-57A863E22E9F}" srcOrd="0" destOrd="0" presId="urn:microsoft.com/office/officeart/2005/8/layout/hierarchy1"/>
    <dgm:cxn modelId="{59137A70-ED3D-4318-B007-9C2DD32BE8B9}" type="presOf" srcId="{55A3DEA9-4A7C-4583-9055-44A35466E466}" destId="{048E7D42-7356-44D8-9587-3165E4BD5E28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147008A2-79CC-43E9-84AA-CDC85DFBA882}" type="presOf" srcId="{847A63C3-B282-4B80-B5CC-759B53ED8F33}" destId="{ABF42290-2FCE-4DDD-B2D6-9BC80FF24C4C}" srcOrd="0" destOrd="0" presId="urn:microsoft.com/office/officeart/2005/8/layout/hierarchy1"/>
    <dgm:cxn modelId="{33DDDC00-17DF-43F5-90BB-EB6EA7137ABA}" type="presOf" srcId="{F57F969A-B77D-4E33-9AF2-759AF6DA3C60}" destId="{C8CAEADA-E51B-4A70-8629-08D3290A6DC8}" srcOrd="0" destOrd="0" presId="urn:microsoft.com/office/officeart/2005/8/layout/hierarchy1"/>
    <dgm:cxn modelId="{3C3C8CAA-4076-492C-AEB7-6110789D7076}" type="presOf" srcId="{187AF399-5EAC-4229-BA63-2A0740407A43}" destId="{997B299E-1D64-4612-884C-9AC4DD614031}" srcOrd="0" destOrd="0" presId="urn:microsoft.com/office/officeart/2005/8/layout/hierarchy1"/>
    <dgm:cxn modelId="{82187FAB-17FE-4485-A74C-EB6D79F4754C}" type="presOf" srcId="{EB504F6F-1DC0-4E65-9792-F68A8C381CBE}" destId="{B1B09B7C-3BD1-465C-98A2-143E29B42B7E}" srcOrd="0" destOrd="0" presId="urn:microsoft.com/office/officeart/2005/8/layout/hierarchy1"/>
    <dgm:cxn modelId="{DDFB2A45-72AD-4D35-8186-72D4BE94BDAA}" type="presOf" srcId="{29AD6108-DA27-46AA-9075-9166E50E6718}" destId="{36B260C3-EC1B-4DF2-B422-AD85F44DAFC2}" srcOrd="0" destOrd="0" presId="urn:microsoft.com/office/officeart/2005/8/layout/hierarchy1"/>
    <dgm:cxn modelId="{C87EE7FF-3AE1-4189-A84C-FA807B658F46}" type="presOf" srcId="{87B92736-7593-4EE5-8886-BE1EB5A4B673}" destId="{95CF2F88-AC42-42DF-9CDA-5671AB8680F8}" srcOrd="0" destOrd="0" presId="urn:microsoft.com/office/officeart/2005/8/layout/hierarchy1"/>
    <dgm:cxn modelId="{17DBB040-2616-421A-ADB8-4446F86FCB67}" type="presOf" srcId="{46928F25-DBCE-417C-8118-64D9CEC84F14}" destId="{386BB8A9-D1DE-4A4F-95E3-33342AD49374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E75DF46D-F75A-4FD5-8BE1-682CBAA57541}" type="presOf" srcId="{7BA03DA0-08D9-46E1-AE6E-BD954EF9D501}" destId="{00AECC75-E3AF-48D8-A922-486F0C930B08}" srcOrd="0" destOrd="0" presId="urn:microsoft.com/office/officeart/2005/8/layout/hierarchy1"/>
    <dgm:cxn modelId="{941DC0D6-9622-42B4-A2D8-CCD0C1B9F72C}" type="presOf" srcId="{A3806A18-677C-488B-BF4C-A0D2F65269BA}" destId="{373076D2-05CC-4ABE-A220-C0FC8B65AD57}" srcOrd="0" destOrd="0" presId="urn:microsoft.com/office/officeart/2005/8/layout/hierarchy1"/>
    <dgm:cxn modelId="{AB589117-0BEC-4796-8978-2E3F8A440A67}" type="presOf" srcId="{B89A7578-286B-41EA-91F2-F95236A92994}" destId="{C9D4DA2B-9DFA-4BE0-8F10-42B883C61AAD}" srcOrd="0" destOrd="0" presId="urn:microsoft.com/office/officeart/2005/8/layout/hierarchy1"/>
    <dgm:cxn modelId="{12FB163F-9F94-4433-B1EB-F609FE6EBF5D}" type="presOf" srcId="{568B9714-C1EA-4155-81B1-9772814E1485}" destId="{D5E0302F-FDB8-4390-8C54-BD907D4D80A6}" srcOrd="0" destOrd="0" presId="urn:microsoft.com/office/officeart/2005/8/layout/hierarchy1"/>
    <dgm:cxn modelId="{75EEEB8F-F51B-488A-A343-D9CEFC5FE7C1}" type="presOf" srcId="{EDF3A82D-CEDC-435C-BB26-B4ED98C478EB}" destId="{FE2A192A-97E7-445E-BFE0-5CC003E52137}" srcOrd="0" destOrd="0" presId="urn:microsoft.com/office/officeart/2005/8/layout/hierarchy1"/>
    <dgm:cxn modelId="{52B0F7D1-AFE6-4E72-AD5E-A963CF64FFCE}" type="presOf" srcId="{2114B493-6453-46A2-9A35-C35E5F3DBCB3}" destId="{EE8E736A-6018-40DD-A532-086DF2940C64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3F119FAD-6452-438E-A43E-A9764347626D}" type="presOf" srcId="{9C9BF0BA-F804-4164-9C4A-7FFC4AFB6CBC}" destId="{D3C41FD2-EECF-4A07-9F3C-7248665ADD75}" srcOrd="0" destOrd="0" presId="urn:microsoft.com/office/officeart/2005/8/layout/hierarchy1"/>
    <dgm:cxn modelId="{6B79D7C2-3321-4860-BC3D-32EC69F4735E}" type="presOf" srcId="{CEFB24C0-9AD8-4A12-A538-D08D89926F89}" destId="{3AD75D46-5C73-41A5-977A-207AD0A4B279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14CBC555-1D5F-4D65-B782-BC9250DCF249}" type="presOf" srcId="{87D4EF37-6F14-4828-98D3-6AE83DDB3F43}" destId="{BC53181B-3AB1-405B-817E-B51F58F320B4}" srcOrd="0" destOrd="0" presId="urn:microsoft.com/office/officeart/2005/8/layout/hierarchy1"/>
    <dgm:cxn modelId="{EF05FC3F-6CAB-4697-B710-9D58CAB42FF7}" type="presOf" srcId="{332F5896-AE90-4F7D-B591-747D75BD2C58}" destId="{04A25782-8879-4537-8926-2DA39404E2C7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B750578C-A7D7-4323-B366-61551B5A01B9}" type="presOf" srcId="{6BF82A88-9A83-4B13-B5A8-D518E1B5D559}" destId="{40F00E47-2249-4452-AF28-4A5E57B396EA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38708732-6C3B-4015-B8D1-D77490A78725}" type="presOf" srcId="{E4AD7F46-9826-4462-8E6F-98D89EAC0DDC}" destId="{8C19DFE9-1EC6-479C-8B1E-AE8E0EDA630D}" srcOrd="0" destOrd="0" presId="urn:microsoft.com/office/officeart/2005/8/layout/hierarchy1"/>
    <dgm:cxn modelId="{2131AE74-10F4-42BD-A74E-63DF2BD1E072}" type="presOf" srcId="{024ED55C-3FE3-4C8A-8A07-97541853970C}" destId="{FB754EEC-0F60-4A9E-829E-AE269A45A47F}" srcOrd="0" destOrd="0" presId="urn:microsoft.com/office/officeart/2005/8/layout/hierarchy1"/>
    <dgm:cxn modelId="{F3C90FCA-2D55-4377-86CC-6A0C159F89CB}" type="presOf" srcId="{320A508C-BCB0-44CF-928E-C8655011002D}" destId="{38CF459F-8375-4922-8E93-C6D6DD8869F8}" srcOrd="0" destOrd="0" presId="urn:microsoft.com/office/officeart/2005/8/layout/hierarchy1"/>
    <dgm:cxn modelId="{3CD53DAC-2310-4D40-8B55-EBB674126A88}" type="presOf" srcId="{CDDDCBF7-5528-44C0-9CB4-DFAF0BBBDD78}" destId="{C2E4532F-F20A-40E1-B3EE-A8972CF4400D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3FE2C7BE-19FD-4CB4-B42C-F0684BBD5C51}" type="presOf" srcId="{4B2B98F2-E794-4D64-B8D7-4554A16724B0}" destId="{7128D2F7-F175-4C53-81B6-B92F5A970043}" srcOrd="0" destOrd="0" presId="urn:microsoft.com/office/officeart/2005/8/layout/hierarchy1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BD54D8B9-B4F5-47E1-AB24-1055BD19BC33}" type="presOf" srcId="{057CEF28-B99C-457C-9A9E-0F4C5167F391}" destId="{9D1D55AE-6B97-48CB-A1B9-847F723F9DE9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D8BDC092-53EE-4648-9CEA-F5B3372D906B}" type="presOf" srcId="{EBF0D515-5E70-4FBE-90AC-9E3FFE48F292}" destId="{22C75FB0-CE70-4753-BEA4-985490398191}" srcOrd="0" destOrd="0" presId="urn:microsoft.com/office/officeart/2005/8/layout/hierarchy1"/>
    <dgm:cxn modelId="{AF515C56-ACB7-40E4-8F9B-4A7AD7216D5A}" type="presOf" srcId="{E5EF0CCF-C63B-4219-B096-AA2CD41A3141}" destId="{BA8492D9-DB48-47E9-9E31-99D64D812EB2}" srcOrd="0" destOrd="0" presId="urn:microsoft.com/office/officeart/2005/8/layout/hierarchy1"/>
    <dgm:cxn modelId="{184677D5-DE1F-457B-95CB-4A421A26A09C}" type="presOf" srcId="{BD7B1BF5-D0D9-4D57-8EC9-CF81577DB31B}" destId="{B16C9F70-0585-4397-AC37-EE97DFCE1367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9F8CE9A9-9F65-4EAC-AB80-08B7E6E7039D}" type="presOf" srcId="{9D8EC4C5-237E-4C86-9DDE-ECACAB8454F4}" destId="{C7BE4223-D404-4EB8-8085-2F4CDE3E15DD}" srcOrd="0" destOrd="0" presId="urn:microsoft.com/office/officeart/2005/8/layout/hierarchy1"/>
    <dgm:cxn modelId="{1EB945D9-9823-4331-8CEB-0BD2A05856A5}" type="presOf" srcId="{1D56D6F1-0D59-48E8-8D92-3F05E2426AC8}" destId="{0ADBED4D-B254-4CCC-9DED-AE90319A8447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E76CC860-9DE4-47EB-B446-F8024F5B1542}" type="presParOf" srcId="{829CFED7-CAE5-4142-B366-8D9A49420E39}" destId="{2076DD01-3690-42D3-B629-74948FD81FF4}" srcOrd="0" destOrd="0" presId="urn:microsoft.com/office/officeart/2005/8/layout/hierarchy1"/>
    <dgm:cxn modelId="{41DAB285-1CE2-4869-A951-FC89995F7F2F}" type="presParOf" srcId="{2076DD01-3690-42D3-B629-74948FD81FF4}" destId="{8FF105B0-9F46-451E-9D88-E69856753D29}" srcOrd="0" destOrd="0" presId="urn:microsoft.com/office/officeart/2005/8/layout/hierarchy1"/>
    <dgm:cxn modelId="{B3D8DD2D-ACE4-4CDD-8C3D-70EED0D7E378}" type="presParOf" srcId="{8FF105B0-9F46-451E-9D88-E69856753D29}" destId="{9523F360-A9B6-469A-8A67-BAB3B508A531}" srcOrd="0" destOrd="0" presId="urn:microsoft.com/office/officeart/2005/8/layout/hierarchy1"/>
    <dgm:cxn modelId="{E2FEC255-33FB-4009-857F-1714B81977EA}" type="presParOf" srcId="{8FF105B0-9F46-451E-9D88-E69856753D29}" destId="{C7BE4223-D404-4EB8-8085-2F4CDE3E15DD}" srcOrd="1" destOrd="0" presId="urn:microsoft.com/office/officeart/2005/8/layout/hierarchy1"/>
    <dgm:cxn modelId="{FE7CF262-9CF7-4249-A680-D0F7275CCBF5}" type="presParOf" srcId="{2076DD01-3690-42D3-B629-74948FD81FF4}" destId="{ABB7EDE4-C5E5-4756-97C6-E7EB179642C8}" srcOrd="1" destOrd="0" presId="urn:microsoft.com/office/officeart/2005/8/layout/hierarchy1"/>
    <dgm:cxn modelId="{76A5341E-1D32-4887-AC69-E6DEBE241E6B}" type="presParOf" srcId="{ABB7EDE4-C5E5-4756-97C6-E7EB179642C8}" destId="{646635AD-3314-4181-859B-89A5FDBF08B3}" srcOrd="0" destOrd="0" presId="urn:microsoft.com/office/officeart/2005/8/layout/hierarchy1"/>
    <dgm:cxn modelId="{92440416-6399-4285-86E5-C7B6633AC3BE}" type="presParOf" srcId="{ABB7EDE4-C5E5-4756-97C6-E7EB179642C8}" destId="{465A74A6-796E-48C4-ACCB-B8F81CB60E65}" srcOrd="1" destOrd="0" presId="urn:microsoft.com/office/officeart/2005/8/layout/hierarchy1"/>
    <dgm:cxn modelId="{D3E6857F-7DA0-4A41-A521-4AF268CFE8DD}" type="presParOf" srcId="{465A74A6-796E-48C4-ACCB-B8F81CB60E65}" destId="{2584FB1C-3987-438B-A251-8040BCE06BF6}" srcOrd="0" destOrd="0" presId="urn:microsoft.com/office/officeart/2005/8/layout/hierarchy1"/>
    <dgm:cxn modelId="{EF6EFE6B-4B8E-4711-88F1-86A55A2DC81D}" type="presParOf" srcId="{2584FB1C-3987-438B-A251-8040BCE06BF6}" destId="{D9EB07BB-EEA3-4AE9-8E3D-6F439CF7CDBC}" srcOrd="0" destOrd="0" presId="urn:microsoft.com/office/officeart/2005/8/layout/hierarchy1"/>
    <dgm:cxn modelId="{55C05C42-56F7-417E-B193-E979558AC487}" type="presParOf" srcId="{2584FB1C-3987-438B-A251-8040BCE06BF6}" destId="{C8CAEADA-E51B-4A70-8629-08D3290A6DC8}" srcOrd="1" destOrd="0" presId="urn:microsoft.com/office/officeart/2005/8/layout/hierarchy1"/>
    <dgm:cxn modelId="{AB2DB41D-BE3C-4EEA-96D9-8DA1772195CA}" type="presParOf" srcId="{465A74A6-796E-48C4-ACCB-B8F81CB60E65}" destId="{76C36ACC-29BB-4471-A84E-BBEAEE95F7CC}" srcOrd="1" destOrd="0" presId="urn:microsoft.com/office/officeart/2005/8/layout/hierarchy1"/>
    <dgm:cxn modelId="{0AA68F07-6259-4184-9BF2-4EC74DFF8A96}" type="presParOf" srcId="{76C36ACC-29BB-4471-A84E-BBEAEE95F7CC}" destId="{4522BE41-81A2-4A3D-B0B6-DF4167A8B6B4}" srcOrd="0" destOrd="0" presId="urn:microsoft.com/office/officeart/2005/8/layout/hierarchy1"/>
    <dgm:cxn modelId="{1FC61E25-E9ED-49EB-80B8-3CF082055DBD}" type="presParOf" srcId="{76C36ACC-29BB-4471-A84E-BBEAEE95F7CC}" destId="{B410DF3F-3A26-4AE9-B6BC-CCD09E0B083F}" srcOrd="1" destOrd="0" presId="urn:microsoft.com/office/officeart/2005/8/layout/hierarchy1"/>
    <dgm:cxn modelId="{8FD3F8C2-F6A1-422E-8555-7F3260666CEB}" type="presParOf" srcId="{B410DF3F-3A26-4AE9-B6BC-CCD09E0B083F}" destId="{0F4C2103-0B8B-425A-A124-909F1BCA26A0}" srcOrd="0" destOrd="0" presId="urn:microsoft.com/office/officeart/2005/8/layout/hierarchy1"/>
    <dgm:cxn modelId="{66C4B63D-3C3C-4287-B904-DD6656679BCF}" type="presParOf" srcId="{0F4C2103-0B8B-425A-A124-909F1BCA26A0}" destId="{503E0E7B-0CEF-41E2-8B93-04DB522CF4BA}" srcOrd="0" destOrd="0" presId="urn:microsoft.com/office/officeart/2005/8/layout/hierarchy1"/>
    <dgm:cxn modelId="{F5E9C538-D030-478F-A772-665232407856}" type="presParOf" srcId="{0F4C2103-0B8B-425A-A124-909F1BCA26A0}" destId="{05B3E223-1D71-46E2-ADA6-EBA730551602}" srcOrd="1" destOrd="0" presId="urn:microsoft.com/office/officeart/2005/8/layout/hierarchy1"/>
    <dgm:cxn modelId="{8DA55C53-31EA-4D75-B387-7FC2CDD542AA}" type="presParOf" srcId="{B410DF3F-3A26-4AE9-B6BC-CCD09E0B083F}" destId="{B8424F9A-A19B-4461-8919-244AAD802193}" srcOrd="1" destOrd="0" presId="urn:microsoft.com/office/officeart/2005/8/layout/hierarchy1"/>
    <dgm:cxn modelId="{44A21DDD-D3C6-4CAF-8B64-88AE749F881F}" type="presParOf" srcId="{B8424F9A-A19B-4461-8919-244AAD802193}" destId="{D3C41FD2-EECF-4A07-9F3C-7248665ADD75}" srcOrd="0" destOrd="0" presId="urn:microsoft.com/office/officeart/2005/8/layout/hierarchy1"/>
    <dgm:cxn modelId="{FAF0E16B-1DE0-4A07-8B49-492F0C3C1A3C}" type="presParOf" srcId="{B8424F9A-A19B-4461-8919-244AAD802193}" destId="{0546AA23-EF8E-411F-A182-4EEB2B3FDCE7}" srcOrd="1" destOrd="0" presId="urn:microsoft.com/office/officeart/2005/8/layout/hierarchy1"/>
    <dgm:cxn modelId="{225298F4-84B8-4731-BA5E-108A9BECD172}" type="presParOf" srcId="{0546AA23-EF8E-411F-A182-4EEB2B3FDCE7}" destId="{83A115C6-227D-4AD5-8238-9D0AC6C0536E}" srcOrd="0" destOrd="0" presId="urn:microsoft.com/office/officeart/2005/8/layout/hierarchy1"/>
    <dgm:cxn modelId="{FF8401D6-E2B6-45CC-BAED-8473CFC1A67E}" type="presParOf" srcId="{83A115C6-227D-4AD5-8238-9D0AC6C0536E}" destId="{E1A11F24-2A0F-4F0C-A5A3-F7014008711B}" srcOrd="0" destOrd="0" presId="urn:microsoft.com/office/officeart/2005/8/layout/hierarchy1"/>
    <dgm:cxn modelId="{80239156-ACB3-4E14-A339-04FB1D21B1AC}" type="presParOf" srcId="{83A115C6-227D-4AD5-8238-9D0AC6C0536E}" destId="{38CF459F-8375-4922-8E93-C6D6DD8869F8}" srcOrd="1" destOrd="0" presId="urn:microsoft.com/office/officeart/2005/8/layout/hierarchy1"/>
    <dgm:cxn modelId="{46D2C1BE-C147-456F-ACDD-4B1D8A31030B}" type="presParOf" srcId="{0546AA23-EF8E-411F-A182-4EEB2B3FDCE7}" destId="{E3AEABF1-8ED3-4EE9-A1C5-14FA1F6DE85F}" srcOrd="1" destOrd="0" presId="urn:microsoft.com/office/officeart/2005/8/layout/hierarchy1"/>
    <dgm:cxn modelId="{3F6F64B2-4842-4BE5-A0A1-DBDAD0917922}" type="presParOf" srcId="{E3AEABF1-8ED3-4EE9-A1C5-14FA1F6DE85F}" destId="{ABF42290-2FCE-4DDD-B2D6-9BC80FF24C4C}" srcOrd="0" destOrd="0" presId="urn:microsoft.com/office/officeart/2005/8/layout/hierarchy1"/>
    <dgm:cxn modelId="{BDA66A86-E249-4E12-81AD-54347B28FF3A}" type="presParOf" srcId="{E3AEABF1-8ED3-4EE9-A1C5-14FA1F6DE85F}" destId="{DFBD5879-1720-4932-9D0E-55144ECC9758}" srcOrd="1" destOrd="0" presId="urn:microsoft.com/office/officeart/2005/8/layout/hierarchy1"/>
    <dgm:cxn modelId="{50D90B48-3668-47EA-94DB-16A4E9B95FD7}" type="presParOf" srcId="{DFBD5879-1720-4932-9D0E-55144ECC9758}" destId="{27B736C6-1ECF-451C-97B8-F153CF13EB5D}" srcOrd="0" destOrd="0" presId="urn:microsoft.com/office/officeart/2005/8/layout/hierarchy1"/>
    <dgm:cxn modelId="{7D29453D-5E36-4B10-987B-8810B6B70ABD}" type="presParOf" srcId="{27B736C6-1ECF-451C-97B8-F153CF13EB5D}" destId="{32998DB1-D38B-4A27-8C5D-6B374E06360F}" srcOrd="0" destOrd="0" presId="urn:microsoft.com/office/officeart/2005/8/layout/hierarchy1"/>
    <dgm:cxn modelId="{D9DC6F31-FB3C-4925-8A91-70E6A142617B}" type="presParOf" srcId="{27B736C6-1ECF-451C-97B8-F153CF13EB5D}" destId="{76533181-04C9-47B7-9E96-393CE1944CF9}" srcOrd="1" destOrd="0" presId="urn:microsoft.com/office/officeart/2005/8/layout/hierarchy1"/>
    <dgm:cxn modelId="{759FFC35-7A3E-449A-A803-D22F6941B094}" type="presParOf" srcId="{DFBD5879-1720-4932-9D0E-55144ECC9758}" destId="{52FDE3BE-2BD0-4887-A099-9D382E421E55}" srcOrd="1" destOrd="0" presId="urn:microsoft.com/office/officeart/2005/8/layout/hierarchy1"/>
    <dgm:cxn modelId="{5F43D03A-87A1-45FC-8208-E54A5439102C}" type="presParOf" srcId="{E3AEABF1-8ED3-4EE9-A1C5-14FA1F6DE85F}" destId="{0ADBED4D-B254-4CCC-9DED-AE90319A8447}" srcOrd="2" destOrd="0" presId="urn:microsoft.com/office/officeart/2005/8/layout/hierarchy1"/>
    <dgm:cxn modelId="{C0910353-1867-45E5-A0D0-29304EAF218E}" type="presParOf" srcId="{E3AEABF1-8ED3-4EE9-A1C5-14FA1F6DE85F}" destId="{4D39ECF9-1EDD-47D2-9B6F-941A5C711B57}" srcOrd="3" destOrd="0" presId="urn:microsoft.com/office/officeart/2005/8/layout/hierarchy1"/>
    <dgm:cxn modelId="{7DE9C000-052B-429E-AD83-F9059A9BA394}" type="presParOf" srcId="{4D39ECF9-1EDD-47D2-9B6F-941A5C711B57}" destId="{A08A3369-DD10-4EB0-8BB1-ECDAA8ABEC69}" srcOrd="0" destOrd="0" presId="urn:microsoft.com/office/officeart/2005/8/layout/hierarchy1"/>
    <dgm:cxn modelId="{4CF15843-0D29-4B7B-94EC-98C66DCAC8A4}" type="presParOf" srcId="{A08A3369-DD10-4EB0-8BB1-ECDAA8ABEC69}" destId="{3AE31570-FC40-4E3B-BA7C-E6EABFB2CA68}" srcOrd="0" destOrd="0" presId="urn:microsoft.com/office/officeart/2005/8/layout/hierarchy1"/>
    <dgm:cxn modelId="{E9531C69-B9C5-4B88-A2EF-0F4C1656755D}" type="presParOf" srcId="{A08A3369-DD10-4EB0-8BB1-ECDAA8ABEC69}" destId="{22C75FB0-CE70-4753-BEA4-985490398191}" srcOrd="1" destOrd="0" presId="urn:microsoft.com/office/officeart/2005/8/layout/hierarchy1"/>
    <dgm:cxn modelId="{4FE1F5ED-D05D-44CD-86A8-BD83D441217C}" type="presParOf" srcId="{4D39ECF9-1EDD-47D2-9B6F-941A5C711B57}" destId="{15E0DB76-04D8-4067-AB33-97624C3E3C15}" srcOrd="1" destOrd="0" presId="urn:microsoft.com/office/officeart/2005/8/layout/hierarchy1"/>
    <dgm:cxn modelId="{3EB4F7A4-510B-4C5E-8056-ABC2B77FEC28}" type="presParOf" srcId="{B8424F9A-A19B-4461-8919-244AAD802193}" destId="{5EA140D3-541D-46F1-B2AD-680F8020CCA7}" srcOrd="2" destOrd="0" presId="urn:microsoft.com/office/officeart/2005/8/layout/hierarchy1"/>
    <dgm:cxn modelId="{59D3D770-3F3E-40C2-9108-E47DBCF4DEA0}" type="presParOf" srcId="{B8424F9A-A19B-4461-8919-244AAD802193}" destId="{E30D29B1-699C-4BD3-8F1A-FD56C4B78930}" srcOrd="3" destOrd="0" presId="urn:microsoft.com/office/officeart/2005/8/layout/hierarchy1"/>
    <dgm:cxn modelId="{AFEA97E6-F598-42F5-830F-DADA54414900}" type="presParOf" srcId="{E30D29B1-699C-4BD3-8F1A-FD56C4B78930}" destId="{DF7ECC0C-F530-41F4-9000-A30F3F1A2FC3}" srcOrd="0" destOrd="0" presId="urn:microsoft.com/office/officeart/2005/8/layout/hierarchy1"/>
    <dgm:cxn modelId="{5C96253E-CCD3-4A5C-886D-BB315F215E8D}" type="presParOf" srcId="{DF7ECC0C-F530-41F4-9000-A30F3F1A2FC3}" destId="{6A6579E6-C562-4FC6-8642-92F9D5E24F93}" srcOrd="0" destOrd="0" presId="urn:microsoft.com/office/officeart/2005/8/layout/hierarchy1"/>
    <dgm:cxn modelId="{A59BD4C2-4738-4BC7-BE35-C7E2A7CB6D24}" type="presParOf" srcId="{DF7ECC0C-F530-41F4-9000-A30F3F1A2FC3}" destId="{7128D2F7-F175-4C53-81B6-B92F5A970043}" srcOrd="1" destOrd="0" presId="urn:microsoft.com/office/officeart/2005/8/layout/hierarchy1"/>
    <dgm:cxn modelId="{48F3375F-7057-4C7F-9D3C-75F0D9D42593}" type="presParOf" srcId="{E30D29B1-699C-4BD3-8F1A-FD56C4B78930}" destId="{3C7FDD2C-44FF-45C5-B45E-4C8BCFCBA152}" srcOrd="1" destOrd="0" presId="urn:microsoft.com/office/officeart/2005/8/layout/hierarchy1"/>
    <dgm:cxn modelId="{1F029748-59BA-4B76-9B82-5685D53359E1}" type="presParOf" srcId="{3C7FDD2C-44FF-45C5-B45E-4C8BCFCBA152}" destId="{373076D2-05CC-4ABE-A220-C0FC8B65AD57}" srcOrd="0" destOrd="0" presId="urn:microsoft.com/office/officeart/2005/8/layout/hierarchy1"/>
    <dgm:cxn modelId="{6945B199-931A-4D30-B55F-0034784EDA7D}" type="presParOf" srcId="{3C7FDD2C-44FF-45C5-B45E-4C8BCFCBA152}" destId="{549BC87C-402E-43D7-96D3-B2B69A9C0CA0}" srcOrd="1" destOrd="0" presId="urn:microsoft.com/office/officeart/2005/8/layout/hierarchy1"/>
    <dgm:cxn modelId="{47828CE3-8C87-401B-B75C-3E74326AE0E2}" type="presParOf" srcId="{549BC87C-402E-43D7-96D3-B2B69A9C0CA0}" destId="{1BF74E85-7C31-461B-894B-8886FDAE713C}" srcOrd="0" destOrd="0" presId="urn:microsoft.com/office/officeart/2005/8/layout/hierarchy1"/>
    <dgm:cxn modelId="{9F4C9C20-6B99-436D-BFF5-BA5D8708DD30}" type="presParOf" srcId="{1BF74E85-7C31-461B-894B-8886FDAE713C}" destId="{11487B9F-A5EF-428C-B65C-DB9F79B7B0DE}" srcOrd="0" destOrd="0" presId="urn:microsoft.com/office/officeart/2005/8/layout/hierarchy1"/>
    <dgm:cxn modelId="{9CE80FC3-35C1-4F91-8347-2D9CDD1DE2CC}" type="presParOf" srcId="{1BF74E85-7C31-461B-894B-8886FDAE713C}" destId="{224BEDDA-30AA-4F36-9E5A-9113741AA2EA}" srcOrd="1" destOrd="0" presId="urn:microsoft.com/office/officeart/2005/8/layout/hierarchy1"/>
    <dgm:cxn modelId="{1C218C0C-2306-422B-AE26-804B84CC773C}" type="presParOf" srcId="{549BC87C-402E-43D7-96D3-B2B69A9C0CA0}" destId="{4648403C-EA1C-45F3-B254-45E707FA5C0C}" srcOrd="1" destOrd="0" presId="urn:microsoft.com/office/officeart/2005/8/layout/hierarchy1"/>
    <dgm:cxn modelId="{66B35964-09DF-4EF4-87A1-63CAAB29DAF9}" type="presParOf" srcId="{3C7FDD2C-44FF-45C5-B45E-4C8BCFCBA152}" destId="{EE8E736A-6018-40DD-A532-086DF2940C64}" srcOrd="2" destOrd="0" presId="urn:microsoft.com/office/officeart/2005/8/layout/hierarchy1"/>
    <dgm:cxn modelId="{F336FABA-43A4-4D89-8AD2-9D90B4E75CC8}" type="presParOf" srcId="{3C7FDD2C-44FF-45C5-B45E-4C8BCFCBA152}" destId="{D9704074-04A6-4DF3-80FD-C790AB41EF64}" srcOrd="3" destOrd="0" presId="urn:microsoft.com/office/officeart/2005/8/layout/hierarchy1"/>
    <dgm:cxn modelId="{717DF7EA-E6D2-4563-A80C-7D579809DC4A}" type="presParOf" srcId="{D9704074-04A6-4DF3-80FD-C790AB41EF64}" destId="{DF16F829-9AC7-4454-B679-82BBF94810FE}" srcOrd="0" destOrd="0" presId="urn:microsoft.com/office/officeart/2005/8/layout/hierarchy1"/>
    <dgm:cxn modelId="{AE77BF57-11CB-476A-9005-6E4A3ED230A6}" type="presParOf" srcId="{DF16F829-9AC7-4454-B679-82BBF94810FE}" destId="{014128AB-132F-4A95-BDAD-7A44208E117D}" srcOrd="0" destOrd="0" presId="urn:microsoft.com/office/officeart/2005/8/layout/hierarchy1"/>
    <dgm:cxn modelId="{66FA2794-6E5F-4CD4-A4C8-C72BAA65A2EF}" type="presParOf" srcId="{DF16F829-9AC7-4454-B679-82BBF94810FE}" destId="{FB754EEC-0F60-4A9E-829E-AE269A45A47F}" srcOrd="1" destOrd="0" presId="urn:microsoft.com/office/officeart/2005/8/layout/hierarchy1"/>
    <dgm:cxn modelId="{C63B0A45-41FE-444F-89C0-40B2B6CB913A}" type="presParOf" srcId="{D9704074-04A6-4DF3-80FD-C790AB41EF64}" destId="{113AFF0C-6475-4A73-993D-48B08B06A746}" srcOrd="1" destOrd="0" presId="urn:microsoft.com/office/officeart/2005/8/layout/hierarchy1"/>
    <dgm:cxn modelId="{0A0C5667-D1DC-4607-BB1D-E9F0F45F60ED}" type="presParOf" srcId="{76C36ACC-29BB-4471-A84E-BBEAEE95F7CC}" destId="{3AD75D46-5C73-41A5-977A-207AD0A4B279}" srcOrd="2" destOrd="0" presId="urn:microsoft.com/office/officeart/2005/8/layout/hierarchy1"/>
    <dgm:cxn modelId="{934C1834-6761-4A7C-BB81-327AE47A4656}" type="presParOf" srcId="{76C36ACC-29BB-4471-A84E-BBEAEE95F7CC}" destId="{B3577E9F-66F3-439D-BC86-F42817D559D7}" srcOrd="3" destOrd="0" presId="urn:microsoft.com/office/officeart/2005/8/layout/hierarchy1"/>
    <dgm:cxn modelId="{4A96BA89-77AB-4790-A546-444CA266AA1A}" type="presParOf" srcId="{B3577E9F-66F3-439D-BC86-F42817D559D7}" destId="{AF20170B-5670-46F4-B4E2-55A200EE4F3C}" srcOrd="0" destOrd="0" presId="urn:microsoft.com/office/officeart/2005/8/layout/hierarchy1"/>
    <dgm:cxn modelId="{81CFF9D6-06C4-4C8F-B40F-2B8D7B3B5ACE}" type="presParOf" srcId="{AF20170B-5670-46F4-B4E2-55A200EE4F3C}" destId="{49A8FE86-1FAB-49B6-9DB3-32729172D8E7}" srcOrd="0" destOrd="0" presId="urn:microsoft.com/office/officeart/2005/8/layout/hierarchy1"/>
    <dgm:cxn modelId="{56EFDFE4-DB81-4741-9BA2-88443B1FF07B}" type="presParOf" srcId="{AF20170B-5670-46F4-B4E2-55A200EE4F3C}" destId="{40F00E47-2249-4452-AF28-4A5E57B396EA}" srcOrd="1" destOrd="0" presId="urn:microsoft.com/office/officeart/2005/8/layout/hierarchy1"/>
    <dgm:cxn modelId="{A355AA9F-53BB-4E71-83B5-3912ECA27AF5}" type="presParOf" srcId="{B3577E9F-66F3-439D-BC86-F42817D559D7}" destId="{2B6A0B5C-C265-4A25-953D-1557D273260E}" srcOrd="1" destOrd="0" presId="urn:microsoft.com/office/officeart/2005/8/layout/hierarchy1"/>
    <dgm:cxn modelId="{57D37175-31A9-4D1B-BE9B-AD2C372794F4}" type="presParOf" srcId="{2B6A0B5C-C265-4A25-953D-1557D273260E}" destId="{9D1D55AE-6B97-48CB-A1B9-847F723F9DE9}" srcOrd="0" destOrd="0" presId="urn:microsoft.com/office/officeart/2005/8/layout/hierarchy1"/>
    <dgm:cxn modelId="{6B21A614-FEDF-4ABA-B59C-BCCD421CF395}" type="presParOf" srcId="{2B6A0B5C-C265-4A25-953D-1557D273260E}" destId="{5416A2D3-7BFB-4A5C-A980-3399FCED0481}" srcOrd="1" destOrd="0" presId="urn:microsoft.com/office/officeart/2005/8/layout/hierarchy1"/>
    <dgm:cxn modelId="{B8913A90-0325-4F24-B49A-C590A5F0E008}" type="presParOf" srcId="{5416A2D3-7BFB-4A5C-A980-3399FCED0481}" destId="{2DE2BE3A-E165-486D-844E-35D7C48ADA3A}" srcOrd="0" destOrd="0" presId="urn:microsoft.com/office/officeart/2005/8/layout/hierarchy1"/>
    <dgm:cxn modelId="{3BEC6644-01E5-4222-B669-639FC0A2E387}" type="presParOf" srcId="{2DE2BE3A-E165-486D-844E-35D7C48ADA3A}" destId="{35E414A3-1CB8-4EF8-BB4C-ABC734F641EE}" srcOrd="0" destOrd="0" presId="urn:microsoft.com/office/officeart/2005/8/layout/hierarchy1"/>
    <dgm:cxn modelId="{9D9A30A1-9F5D-4CDB-822D-8DF9E2FD7F8B}" type="presParOf" srcId="{2DE2BE3A-E165-486D-844E-35D7C48ADA3A}" destId="{BC53181B-3AB1-405B-817E-B51F58F320B4}" srcOrd="1" destOrd="0" presId="urn:microsoft.com/office/officeart/2005/8/layout/hierarchy1"/>
    <dgm:cxn modelId="{D1BB5335-E10D-4164-BF2B-2A70235417C2}" type="presParOf" srcId="{5416A2D3-7BFB-4A5C-A980-3399FCED0481}" destId="{79530844-0B54-4624-A43B-8A7C311C3DF5}" srcOrd="1" destOrd="0" presId="urn:microsoft.com/office/officeart/2005/8/layout/hierarchy1"/>
    <dgm:cxn modelId="{3799934E-E2E0-4C3B-91EE-59F580C9CDC5}" type="presParOf" srcId="{79530844-0B54-4624-A43B-8A7C311C3DF5}" destId="{D5E0302F-FDB8-4390-8C54-BD907D4D80A6}" srcOrd="0" destOrd="0" presId="urn:microsoft.com/office/officeart/2005/8/layout/hierarchy1"/>
    <dgm:cxn modelId="{849E00DA-7E85-4A87-8AFC-69862E280412}" type="presParOf" srcId="{79530844-0B54-4624-A43B-8A7C311C3DF5}" destId="{74CD126F-916B-4467-A46F-9CBF4CF9F10A}" srcOrd="1" destOrd="0" presId="urn:microsoft.com/office/officeart/2005/8/layout/hierarchy1"/>
    <dgm:cxn modelId="{D51D5958-848F-43C6-9EC4-54F3FA7070D3}" type="presParOf" srcId="{74CD126F-916B-4467-A46F-9CBF4CF9F10A}" destId="{2CBF913D-89D2-490F-901C-128A920510A8}" srcOrd="0" destOrd="0" presId="urn:microsoft.com/office/officeart/2005/8/layout/hierarchy1"/>
    <dgm:cxn modelId="{D1822E3C-E2EF-4A89-A141-FAB3E1417C75}" type="presParOf" srcId="{2CBF913D-89D2-490F-901C-128A920510A8}" destId="{56AE7907-EC06-4497-8359-C86ED206F41B}" srcOrd="0" destOrd="0" presId="urn:microsoft.com/office/officeart/2005/8/layout/hierarchy1"/>
    <dgm:cxn modelId="{07F9F310-3092-459E-B086-D1F569E4DADD}" type="presParOf" srcId="{2CBF913D-89D2-490F-901C-128A920510A8}" destId="{FE2A192A-97E7-445E-BFE0-5CC003E52137}" srcOrd="1" destOrd="0" presId="urn:microsoft.com/office/officeart/2005/8/layout/hierarchy1"/>
    <dgm:cxn modelId="{42D101BC-16D8-48AE-8A54-64524E1D59DB}" type="presParOf" srcId="{74CD126F-916B-4467-A46F-9CBF4CF9F10A}" destId="{B1ED7AB2-6E75-4943-9D07-3EA5BD76ABB5}" srcOrd="1" destOrd="0" presId="urn:microsoft.com/office/officeart/2005/8/layout/hierarchy1"/>
    <dgm:cxn modelId="{7C4AB2C1-6DEE-4344-984A-C763DFDB8CAB}" type="presParOf" srcId="{79530844-0B54-4624-A43B-8A7C311C3DF5}" destId="{00AECC75-E3AF-48D8-A922-486F0C930B08}" srcOrd="2" destOrd="0" presId="urn:microsoft.com/office/officeart/2005/8/layout/hierarchy1"/>
    <dgm:cxn modelId="{8A13030D-A71D-47B7-A26B-EEFAAD7E62A8}" type="presParOf" srcId="{79530844-0B54-4624-A43B-8A7C311C3DF5}" destId="{835F9D7F-0827-4835-A0B6-53AA5BA2109A}" srcOrd="3" destOrd="0" presId="urn:microsoft.com/office/officeart/2005/8/layout/hierarchy1"/>
    <dgm:cxn modelId="{33CBE30D-DBB0-41DA-A6F2-096D8D8FCC9A}" type="presParOf" srcId="{835F9D7F-0827-4835-A0B6-53AA5BA2109A}" destId="{726766CA-DB8B-4B52-8949-58B8DCA42D30}" srcOrd="0" destOrd="0" presId="urn:microsoft.com/office/officeart/2005/8/layout/hierarchy1"/>
    <dgm:cxn modelId="{68D92DD0-AAED-4644-8881-531B10940999}" type="presParOf" srcId="{726766CA-DB8B-4B52-8949-58B8DCA42D30}" destId="{0749AA9A-A7FB-48C7-AD62-50BE3F3E8FF1}" srcOrd="0" destOrd="0" presId="urn:microsoft.com/office/officeart/2005/8/layout/hierarchy1"/>
    <dgm:cxn modelId="{8F9BE6AB-AD4A-48D7-871D-7E2C03008A8B}" type="presParOf" srcId="{726766CA-DB8B-4B52-8949-58B8DCA42D30}" destId="{8C19DFE9-1EC6-479C-8B1E-AE8E0EDA630D}" srcOrd="1" destOrd="0" presId="urn:microsoft.com/office/officeart/2005/8/layout/hierarchy1"/>
    <dgm:cxn modelId="{A00691BD-59C3-48F4-B7DE-9CA520461F9C}" type="presParOf" srcId="{835F9D7F-0827-4835-A0B6-53AA5BA2109A}" destId="{6A20BD1B-2172-47B9-B4C1-988296E2B96D}" srcOrd="1" destOrd="0" presId="urn:microsoft.com/office/officeart/2005/8/layout/hierarchy1"/>
    <dgm:cxn modelId="{CF63F58B-24CC-4AA4-828D-9C01E2DAF705}" type="presParOf" srcId="{2B6A0B5C-C265-4A25-953D-1557D273260E}" destId="{64F8C9F9-DB80-4479-9CEA-CA880F91A40B}" srcOrd="2" destOrd="0" presId="urn:microsoft.com/office/officeart/2005/8/layout/hierarchy1"/>
    <dgm:cxn modelId="{03D172D0-F21C-4296-9863-B0E81DE1A51D}" type="presParOf" srcId="{2B6A0B5C-C265-4A25-953D-1557D273260E}" destId="{9E58489E-6A09-4895-A805-23899970172E}" srcOrd="3" destOrd="0" presId="urn:microsoft.com/office/officeart/2005/8/layout/hierarchy1"/>
    <dgm:cxn modelId="{808CAA51-7518-424E-BC18-FA7282940780}" type="presParOf" srcId="{9E58489E-6A09-4895-A805-23899970172E}" destId="{A92F40D4-EFB8-4E79-ADDD-24A860CCDF0D}" srcOrd="0" destOrd="0" presId="urn:microsoft.com/office/officeart/2005/8/layout/hierarchy1"/>
    <dgm:cxn modelId="{449F107A-B031-4193-90C7-D21D00041051}" type="presParOf" srcId="{A92F40D4-EFB8-4E79-ADDD-24A860CCDF0D}" destId="{33029843-67CC-46C9-ABE5-D54DA92F4319}" srcOrd="0" destOrd="0" presId="urn:microsoft.com/office/officeart/2005/8/layout/hierarchy1"/>
    <dgm:cxn modelId="{CE3A72E1-BB31-4924-81BF-B7BE66D0D9DD}" type="presParOf" srcId="{A92F40D4-EFB8-4E79-ADDD-24A860CCDF0D}" destId="{BA8492D9-DB48-47E9-9E31-99D64D812EB2}" srcOrd="1" destOrd="0" presId="urn:microsoft.com/office/officeart/2005/8/layout/hierarchy1"/>
    <dgm:cxn modelId="{7A3C68D8-8DAE-4E56-A5C0-7BC465AFE8AA}" type="presParOf" srcId="{9E58489E-6A09-4895-A805-23899970172E}" destId="{DDE00DD9-EACF-4CEF-9893-E8EF79817FD5}" srcOrd="1" destOrd="0" presId="urn:microsoft.com/office/officeart/2005/8/layout/hierarchy1"/>
    <dgm:cxn modelId="{189707C5-FBD6-417E-9742-924EF841AF53}" type="presParOf" srcId="{DDE00DD9-EACF-4CEF-9893-E8EF79817FD5}" destId="{99B3B10B-0B05-4F84-ABB3-F3A0592794DD}" srcOrd="0" destOrd="0" presId="urn:microsoft.com/office/officeart/2005/8/layout/hierarchy1"/>
    <dgm:cxn modelId="{94F384D7-C224-47F2-8F3C-4070301529A0}" type="presParOf" srcId="{DDE00DD9-EACF-4CEF-9893-E8EF79817FD5}" destId="{27CD394E-5944-4FD3-82F3-4B21606B4E0A}" srcOrd="1" destOrd="0" presId="urn:microsoft.com/office/officeart/2005/8/layout/hierarchy1"/>
    <dgm:cxn modelId="{2930B66B-2EC1-4293-91D6-E8033220DE11}" type="presParOf" srcId="{27CD394E-5944-4FD3-82F3-4B21606B4E0A}" destId="{BC4EBCAB-9527-41C2-B49A-AA399D90E0E5}" srcOrd="0" destOrd="0" presId="urn:microsoft.com/office/officeart/2005/8/layout/hierarchy1"/>
    <dgm:cxn modelId="{BEC6165D-6718-4F94-B9B1-8A801EDE7680}" type="presParOf" srcId="{BC4EBCAB-9527-41C2-B49A-AA399D90E0E5}" destId="{6157BF5A-6DCA-435A-B8B2-1C8143D9B7E6}" srcOrd="0" destOrd="0" presId="urn:microsoft.com/office/officeart/2005/8/layout/hierarchy1"/>
    <dgm:cxn modelId="{A1049A3D-53F1-4B75-A172-7F4B7D82C696}" type="presParOf" srcId="{BC4EBCAB-9527-41C2-B49A-AA399D90E0E5}" destId="{95CF2F88-AC42-42DF-9CDA-5671AB8680F8}" srcOrd="1" destOrd="0" presId="urn:microsoft.com/office/officeart/2005/8/layout/hierarchy1"/>
    <dgm:cxn modelId="{A1F517E1-7CC8-4F03-B2B5-33787E02A2EE}" type="presParOf" srcId="{27CD394E-5944-4FD3-82F3-4B21606B4E0A}" destId="{0C69A986-1E8D-4748-A189-DFB237220148}" srcOrd="1" destOrd="0" presId="urn:microsoft.com/office/officeart/2005/8/layout/hierarchy1"/>
    <dgm:cxn modelId="{0B02D495-CDC3-46A9-941A-D1A6EB578B2F}" type="presParOf" srcId="{DDE00DD9-EACF-4CEF-9893-E8EF79817FD5}" destId="{04A25782-8879-4537-8926-2DA39404E2C7}" srcOrd="2" destOrd="0" presId="urn:microsoft.com/office/officeart/2005/8/layout/hierarchy1"/>
    <dgm:cxn modelId="{D5844E6E-8BFF-4E51-89A9-DFAB0A3B1AED}" type="presParOf" srcId="{DDE00DD9-EACF-4CEF-9893-E8EF79817FD5}" destId="{41534E14-0DFE-4B49-AE2B-3089DDE85C88}" srcOrd="3" destOrd="0" presId="urn:microsoft.com/office/officeart/2005/8/layout/hierarchy1"/>
    <dgm:cxn modelId="{9DFE2DF4-4B68-49BD-804B-4B7E1D56E261}" type="presParOf" srcId="{41534E14-0DFE-4B49-AE2B-3089DDE85C88}" destId="{D9C0C726-9BD8-4511-A29F-3619670C7F78}" srcOrd="0" destOrd="0" presId="urn:microsoft.com/office/officeart/2005/8/layout/hierarchy1"/>
    <dgm:cxn modelId="{19F14804-F807-44DE-BAB9-1F25399F09A1}" type="presParOf" srcId="{D9C0C726-9BD8-4511-A29F-3619670C7F78}" destId="{F774AE7B-7751-4F5B-8E36-A025ABD5E2FC}" srcOrd="0" destOrd="0" presId="urn:microsoft.com/office/officeart/2005/8/layout/hierarchy1"/>
    <dgm:cxn modelId="{CAA4DA7A-1FBD-4C6E-8225-307E94076E7F}" type="presParOf" srcId="{D9C0C726-9BD8-4511-A29F-3619670C7F78}" destId="{C2E4532F-F20A-40E1-B3EE-A8972CF4400D}" srcOrd="1" destOrd="0" presId="urn:microsoft.com/office/officeart/2005/8/layout/hierarchy1"/>
    <dgm:cxn modelId="{92C792F3-1C9C-4559-A337-7E2E1F64E1C5}" type="presParOf" srcId="{41534E14-0DFE-4B49-AE2B-3089DDE85C88}" destId="{91492403-02BC-4FA6-A3F5-97F75DC93192}" srcOrd="1" destOrd="0" presId="urn:microsoft.com/office/officeart/2005/8/layout/hierarchy1"/>
    <dgm:cxn modelId="{DF2636AA-D4C6-4673-BECA-22704D2F9E83}" type="presParOf" srcId="{ABB7EDE4-C5E5-4756-97C6-E7EB179642C8}" destId="{A415E785-F167-45BE-BF79-863A830F10F3}" srcOrd="2" destOrd="0" presId="urn:microsoft.com/office/officeart/2005/8/layout/hierarchy1"/>
    <dgm:cxn modelId="{288EF6D9-E9D4-44F2-90A6-CB3AAAB336BB}" type="presParOf" srcId="{ABB7EDE4-C5E5-4756-97C6-E7EB179642C8}" destId="{C5E3EF66-EAFC-491B-9965-45821171BC6F}" srcOrd="3" destOrd="0" presId="urn:microsoft.com/office/officeart/2005/8/layout/hierarchy1"/>
    <dgm:cxn modelId="{EA9EC070-171E-46EC-98C6-563543AE2E8E}" type="presParOf" srcId="{C5E3EF66-EAFC-491B-9965-45821171BC6F}" destId="{865208EB-7612-4575-BD4E-874C0F4193A5}" srcOrd="0" destOrd="0" presId="urn:microsoft.com/office/officeart/2005/8/layout/hierarchy1"/>
    <dgm:cxn modelId="{73AAA8EA-4E88-438F-8F15-99CDCFE6E261}" type="presParOf" srcId="{865208EB-7612-4575-BD4E-874C0F4193A5}" destId="{F5DA1533-C8A4-4654-8038-A4D931722031}" srcOrd="0" destOrd="0" presId="urn:microsoft.com/office/officeart/2005/8/layout/hierarchy1"/>
    <dgm:cxn modelId="{212FF5C7-E274-4A06-80D6-5C6B9A20C819}" type="presParOf" srcId="{865208EB-7612-4575-BD4E-874C0F4193A5}" destId="{048E7D42-7356-44D8-9587-3165E4BD5E28}" srcOrd="1" destOrd="0" presId="urn:microsoft.com/office/officeart/2005/8/layout/hierarchy1"/>
    <dgm:cxn modelId="{8EFA288A-93B2-48BB-8410-066BA073351D}" type="presParOf" srcId="{C5E3EF66-EAFC-491B-9965-45821171BC6F}" destId="{4F401C72-EC65-4C82-93A5-CA4BBEBB6AC0}" srcOrd="1" destOrd="0" presId="urn:microsoft.com/office/officeart/2005/8/layout/hierarchy1"/>
    <dgm:cxn modelId="{C0A6B040-EA91-4901-9BFD-B1DFAAC6659E}" type="presParOf" srcId="{4F401C72-EC65-4C82-93A5-CA4BBEBB6AC0}" destId="{386BB8A9-D1DE-4A4F-95E3-33342AD49374}" srcOrd="0" destOrd="0" presId="urn:microsoft.com/office/officeart/2005/8/layout/hierarchy1"/>
    <dgm:cxn modelId="{59F08382-703D-49BE-92C2-D491FBEC42EA}" type="presParOf" srcId="{4F401C72-EC65-4C82-93A5-CA4BBEBB6AC0}" destId="{6A2C58EF-1774-47EF-9006-EB90634B6816}" srcOrd="1" destOrd="0" presId="urn:microsoft.com/office/officeart/2005/8/layout/hierarchy1"/>
    <dgm:cxn modelId="{03A40506-D2D6-4E4E-9894-EC2238EBEB14}" type="presParOf" srcId="{6A2C58EF-1774-47EF-9006-EB90634B6816}" destId="{48800B08-BA09-4EFC-B91A-09CADA13CA2A}" srcOrd="0" destOrd="0" presId="urn:microsoft.com/office/officeart/2005/8/layout/hierarchy1"/>
    <dgm:cxn modelId="{1A523295-6A4C-4105-8300-51A13088FB0A}" type="presParOf" srcId="{48800B08-BA09-4EFC-B91A-09CADA13CA2A}" destId="{AB7D6642-87F0-4A72-8EFD-58C9A045FB0C}" srcOrd="0" destOrd="0" presId="urn:microsoft.com/office/officeart/2005/8/layout/hierarchy1"/>
    <dgm:cxn modelId="{89722903-67BA-490B-AA69-B9B1A46D3FEB}" type="presParOf" srcId="{48800B08-BA09-4EFC-B91A-09CADA13CA2A}" destId="{B16C9F70-0585-4397-AC37-EE97DFCE1367}" srcOrd="1" destOrd="0" presId="urn:microsoft.com/office/officeart/2005/8/layout/hierarchy1"/>
    <dgm:cxn modelId="{CA150864-C995-4006-8E21-0B2274422AE3}" type="presParOf" srcId="{6A2C58EF-1774-47EF-9006-EB90634B6816}" destId="{884735FF-54E7-43DD-9564-7FBEE891FBC6}" srcOrd="1" destOrd="0" presId="urn:microsoft.com/office/officeart/2005/8/layout/hierarchy1"/>
    <dgm:cxn modelId="{6533B696-5000-45A4-A3A1-6CB731652F39}" type="presParOf" srcId="{884735FF-54E7-43DD-9564-7FBEE891FBC6}" destId="{DDC36CC4-73CE-45F1-8FC6-C8C183842AC3}" srcOrd="0" destOrd="0" presId="urn:microsoft.com/office/officeart/2005/8/layout/hierarchy1"/>
    <dgm:cxn modelId="{54DAEF79-E946-446C-A714-F6502180F7A1}" type="presParOf" srcId="{884735FF-54E7-43DD-9564-7FBEE891FBC6}" destId="{D042C187-4AFB-42B0-A46F-AF1E44023A01}" srcOrd="1" destOrd="0" presId="urn:microsoft.com/office/officeart/2005/8/layout/hierarchy1"/>
    <dgm:cxn modelId="{F6618232-7779-47E9-9234-CA76B7430D97}" type="presParOf" srcId="{D042C187-4AFB-42B0-A46F-AF1E44023A01}" destId="{EE625731-7836-4FB0-8830-C5E733F3A9D5}" srcOrd="0" destOrd="0" presId="urn:microsoft.com/office/officeart/2005/8/layout/hierarchy1"/>
    <dgm:cxn modelId="{655C7C1E-910B-4DD6-A62E-ECFD654E9ED0}" type="presParOf" srcId="{EE625731-7836-4FB0-8830-C5E733F3A9D5}" destId="{FA1F1EF9-B5FB-4208-9F6D-5B06AEE392C5}" srcOrd="0" destOrd="0" presId="urn:microsoft.com/office/officeart/2005/8/layout/hierarchy1"/>
    <dgm:cxn modelId="{5A0BEED5-9103-4C13-9E0C-9FCD9EAF973F}" type="presParOf" srcId="{EE625731-7836-4FB0-8830-C5E733F3A9D5}" destId="{997B299E-1D64-4612-884C-9AC4DD614031}" srcOrd="1" destOrd="0" presId="urn:microsoft.com/office/officeart/2005/8/layout/hierarchy1"/>
    <dgm:cxn modelId="{EDC197B7-F555-4761-B68F-E64F7CD605C6}" type="presParOf" srcId="{D042C187-4AFB-42B0-A46F-AF1E44023A01}" destId="{B7CDCF3B-EE1A-496C-8490-46464F266AC5}" srcOrd="1" destOrd="0" presId="urn:microsoft.com/office/officeart/2005/8/layout/hierarchy1"/>
    <dgm:cxn modelId="{17482FDA-8609-452C-A9FA-3FD06A2B93EF}" type="presParOf" srcId="{884735FF-54E7-43DD-9564-7FBEE891FBC6}" destId="{9A5CC7B7-EB96-4E35-87B8-65E5F2C056B5}" srcOrd="2" destOrd="0" presId="urn:microsoft.com/office/officeart/2005/8/layout/hierarchy1"/>
    <dgm:cxn modelId="{8E663CB1-39DA-4DE1-8A8D-737E60483245}" type="presParOf" srcId="{884735FF-54E7-43DD-9564-7FBEE891FBC6}" destId="{560B34CF-4AB1-4BBD-8949-AD6C16F21C2C}" srcOrd="3" destOrd="0" presId="urn:microsoft.com/office/officeart/2005/8/layout/hierarchy1"/>
    <dgm:cxn modelId="{72E05C1E-A2E7-4B5F-96AB-133A0930A8E8}" type="presParOf" srcId="{560B34CF-4AB1-4BBD-8949-AD6C16F21C2C}" destId="{A2A2F0E5-7516-46FB-81C1-5CD705945B67}" srcOrd="0" destOrd="0" presId="urn:microsoft.com/office/officeart/2005/8/layout/hierarchy1"/>
    <dgm:cxn modelId="{341EA34A-D875-46AE-9AA6-82C63FD27533}" type="presParOf" srcId="{A2A2F0E5-7516-46FB-81C1-5CD705945B67}" destId="{5D45986D-A447-4DCB-AE19-9C596B262D00}" srcOrd="0" destOrd="0" presId="urn:microsoft.com/office/officeart/2005/8/layout/hierarchy1"/>
    <dgm:cxn modelId="{FEF1A1FF-85C2-438D-BF9B-838CC7DC80B3}" type="presParOf" srcId="{A2A2F0E5-7516-46FB-81C1-5CD705945B67}" destId="{36B260C3-EC1B-4DF2-B422-AD85F44DAFC2}" srcOrd="1" destOrd="0" presId="urn:microsoft.com/office/officeart/2005/8/layout/hierarchy1"/>
    <dgm:cxn modelId="{D7356737-2ABA-4D17-A5E7-939CBB8E271F}" type="presParOf" srcId="{560B34CF-4AB1-4BBD-8949-AD6C16F21C2C}" destId="{A97FF826-3A1F-44D2-A4F0-104AF45D10BF}" srcOrd="1" destOrd="0" presId="urn:microsoft.com/office/officeart/2005/8/layout/hierarchy1"/>
    <dgm:cxn modelId="{B63959F2-1AFA-4A1A-9396-11738937E2FC}" type="presParOf" srcId="{4F401C72-EC65-4C82-93A5-CA4BBEBB6AC0}" destId="{C9D4DA2B-9DFA-4BE0-8F10-42B883C61AAD}" srcOrd="2" destOrd="0" presId="urn:microsoft.com/office/officeart/2005/8/layout/hierarchy1"/>
    <dgm:cxn modelId="{49BC2E27-8875-4522-82E7-447E6AC65680}" type="presParOf" srcId="{4F401C72-EC65-4C82-93A5-CA4BBEBB6AC0}" destId="{259E3417-2453-45BA-8525-0459073E5C81}" srcOrd="3" destOrd="0" presId="urn:microsoft.com/office/officeart/2005/8/layout/hierarchy1"/>
    <dgm:cxn modelId="{A0BF5CAA-0F60-4A4A-AE65-3E885BBEEC27}" type="presParOf" srcId="{259E3417-2453-45BA-8525-0459073E5C81}" destId="{17B47270-252E-4D47-B222-A0285DD80BF9}" srcOrd="0" destOrd="0" presId="urn:microsoft.com/office/officeart/2005/8/layout/hierarchy1"/>
    <dgm:cxn modelId="{D8C44488-8067-48AE-88CB-78C6A82A1E50}" type="presParOf" srcId="{17B47270-252E-4D47-B222-A0285DD80BF9}" destId="{1E830419-1F55-4FAE-9144-7765D80A010E}" srcOrd="0" destOrd="0" presId="urn:microsoft.com/office/officeart/2005/8/layout/hierarchy1"/>
    <dgm:cxn modelId="{EFEEC7BB-CCEB-4B5B-B6A5-C0077623D74D}" type="presParOf" srcId="{17B47270-252E-4D47-B222-A0285DD80BF9}" destId="{B25DDAE0-FE5E-4B56-AABC-6FCC2C62321F}" srcOrd="1" destOrd="0" presId="urn:microsoft.com/office/officeart/2005/8/layout/hierarchy1"/>
    <dgm:cxn modelId="{DCF8F71E-60A8-45A9-B683-C958DDFD41FA}" type="presParOf" srcId="{259E3417-2453-45BA-8525-0459073E5C81}" destId="{B2C574D3-D7A8-4030-A9C5-6EA440877BFD}" srcOrd="1" destOrd="0" presId="urn:microsoft.com/office/officeart/2005/8/layout/hierarchy1"/>
    <dgm:cxn modelId="{2534C5B8-90A3-4897-B9CC-C0A10348B563}" type="presParOf" srcId="{B2C574D3-D7A8-4030-A9C5-6EA440877BFD}" destId="{B1B09B7C-3BD1-465C-98A2-143E29B42B7E}" srcOrd="0" destOrd="0" presId="urn:microsoft.com/office/officeart/2005/8/layout/hierarchy1"/>
    <dgm:cxn modelId="{66D52AF4-4A10-45AA-880D-0E3BFF50C6DC}" type="presParOf" srcId="{B2C574D3-D7A8-4030-A9C5-6EA440877BFD}" destId="{6FEB4E25-B2A5-4A4B-9AFF-CA37D9D5D1DF}" srcOrd="1" destOrd="0" presId="urn:microsoft.com/office/officeart/2005/8/layout/hierarchy1"/>
    <dgm:cxn modelId="{6DADEE94-FD4C-4389-B4DE-B69C32896CB3}" type="presParOf" srcId="{6FEB4E25-B2A5-4A4B-9AFF-CA37D9D5D1DF}" destId="{4D3D2F06-CEE5-4EB8-8617-7AC897E2E56E}" srcOrd="0" destOrd="0" presId="urn:microsoft.com/office/officeart/2005/8/layout/hierarchy1"/>
    <dgm:cxn modelId="{28BB2C55-8EE5-462D-AFAB-11C73EB0F9E6}" type="presParOf" srcId="{4D3D2F06-CEE5-4EB8-8617-7AC897E2E56E}" destId="{323008F6-D518-487C-B3C0-F5D2B8F72787}" srcOrd="0" destOrd="0" presId="urn:microsoft.com/office/officeart/2005/8/layout/hierarchy1"/>
    <dgm:cxn modelId="{6CB4EC9B-D5DF-47AE-B999-BEF2B39C0087}" type="presParOf" srcId="{4D3D2F06-CEE5-4EB8-8617-7AC897E2E56E}" destId="{FF047DB6-3A08-433B-B00B-E28523908095}" srcOrd="1" destOrd="0" presId="urn:microsoft.com/office/officeart/2005/8/layout/hierarchy1"/>
    <dgm:cxn modelId="{9F98AE96-2FF7-4F01-95A8-DA3B15A2EB65}" type="presParOf" srcId="{6FEB4E25-B2A5-4A4B-9AFF-CA37D9D5D1DF}" destId="{877D634E-9392-4712-81CD-956B4C098961}" srcOrd="1" destOrd="0" presId="urn:microsoft.com/office/officeart/2005/8/layout/hierarchy1"/>
    <dgm:cxn modelId="{1A16F873-BED4-4010-81BC-FF30D36D9D88}" type="presParOf" srcId="{B2C574D3-D7A8-4030-A9C5-6EA440877BFD}" destId="{33BF6B10-60D9-47C1-8D7F-E491AA8822E8}" srcOrd="2" destOrd="0" presId="urn:microsoft.com/office/officeart/2005/8/layout/hierarchy1"/>
    <dgm:cxn modelId="{499859F6-9D0E-4DA2-A185-7528EEBF6207}" type="presParOf" srcId="{B2C574D3-D7A8-4030-A9C5-6EA440877BFD}" destId="{8ECA1F50-C9B8-451D-B072-F375C44E4D81}" srcOrd="3" destOrd="0" presId="urn:microsoft.com/office/officeart/2005/8/layout/hierarchy1"/>
    <dgm:cxn modelId="{A4C6814F-7BAC-43B9-990F-0F9D7D221985}" type="presParOf" srcId="{8ECA1F50-C9B8-451D-B072-F375C44E4D81}" destId="{05CAE141-16B9-42EE-AE4B-A4EF846A57F0}" srcOrd="0" destOrd="0" presId="urn:microsoft.com/office/officeart/2005/8/layout/hierarchy1"/>
    <dgm:cxn modelId="{1B4FDF5B-1295-4302-9BE9-DF54A6B3141B}" type="presParOf" srcId="{05CAE141-16B9-42EE-AE4B-A4EF846A57F0}" destId="{A27618B8-B6C9-465B-9D02-EE0B3985DC1D}" srcOrd="0" destOrd="0" presId="urn:microsoft.com/office/officeart/2005/8/layout/hierarchy1"/>
    <dgm:cxn modelId="{7D118613-F3D5-4268-8D34-49229A9EC9D5}" type="presParOf" srcId="{05CAE141-16B9-42EE-AE4B-A4EF846A57F0}" destId="{692DB20C-A916-4E09-BE9C-57A863E22E9F}" srcOrd="1" destOrd="0" presId="urn:microsoft.com/office/officeart/2005/8/layout/hierarchy1"/>
    <dgm:cxn modelId="{BD712C8F-C933-4E17-A548-19A1A560D13C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2C5F4F27-A24A-4119-B082-4A82266F6A35}" type="presOf" srcId="{87B92736-7593-4EE5-8886-BE1EB5A4B673}" destId="{95CF2F88-AC42-42DF-9CDA-5671AB8680F8}" srcOrd="0" destOrd="0" presId="urn:microsoft.com/office/officeart/2005/8/layout/hierarchy1"/>
    <dgm:cxn modelId="{8FFA1C33-7468-41A7-938D-26D7CEFB8C43}" type="presOf" srcId="{D17FA9FE-DABD-41C1-808F-63F37E446B00}" destId="{B25DDAE0-FE5E-4B56-AABC-6FCC2C62321F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2CE24A8F-1109-496D-8EB1-65EA2451CA80}" type="presOf" srcId="{E4AD7F46-9826-4462-8E6F-98D89EAC0DDC}" destId="{8C19DFE9-1EC6-479C-8B1E-AE8E0EDA630D}" srcOrd="0" destOrd="0" presId="urn:microsoft.com/office/officeart/2005/8/layout/hierarchy1"/>
    <dgm:cxn modelId="{DCAC9285-FCC4-4AC8-9833-2D8A292AA62B}" type="presOf" srcId="{0B927CED-2C98-48A7-B0C9-2547C3D0BEA5}" destId="{5EA140D3-541D-46F1-B2AD-680F8020CCA7}" srcOrd="0" destOrd="0" presId="urn:microsoft.com/office/officeart/2005/8/layout/hierarchy1"/>
    <dgm:cxn modelId="{EB2DB0DF-425C-436E-AE90-DE2F9F1CB476}" type="presOf" srcId="{187AF399-5EAC-4229-BA63-2A0740407A43}" destId="{997B299E-1D64-4612-884C-9AC4DD614031}" srcOrd="0" destOrd="0" presId="urn:microsoft.com/office/officeart/2005/8/layout/hierarchy1"/>
    <dgm:cxn modelId="{49E749A8-D69E-4319-8036-C5A49AC7CB55}" type="presOf" srcId="{847A63C3-B282-4B80-B5CC-759B53ED8F33}" destId="{ABF42290-2FCE-4DDD-B2D6-9BC80FF24C4C}" srcOrd="0" destOrd="0" presId="urn:microsoft.com/office/officeart/2005/8/layout/hierarchy1"/>
    <dgm:cxn modelId="{69B504A0-C39B-4CAA-9A21-BAABB502D2A0}" type="presOf" srcId="{7BA03DA0-08D9-46E1-AE6E-BD954EF9D501}" destId="{00AECC75-E3AF-48D8-A922-486F0C930B08}" srcOrd="0" destOrd="0" presId="urn:microsoft.com/office/officeart/2005/8/layout/hierarchy1"/>
    <dgm:cxn modelId="{DC8EBA5B-BF4F-4567-8A4A-DC486E7D7D0F}" type="presOf" srcId="{EBF0D515-5E70-4FBE-90AC-9E3FFE48F292}" destId="{22C75FB0-CE70-4753-BEA4-985490398191}" srcOrd="0" destOrd="0" presId="urn:microsoft.com/office/officeart/2005/8/layout/hierarchy1"/>
    <dgm:cxn modelId="{FB162AF4-1634-412B-A558-0258A7AC9A51}" type="presOf" srcId="{C78533E0-6756-4AFC-A97D-435BD9EC1E29}" destId="{33BF6B10-60D9-47C1-8D7F-E491AA8822E8}" srcOrd="0" destOrd="0" presId="urn:microsoft.com/office/officeart/2005/8/layout/hierarchy1"/>
    <dgm:cxn modelId="{18A44680-A0A5-4082-8DFE-E8648C21C51C}" type="presOf" srcId="{057CEF28-B99C-457C-9A9E-0F4C5167F391}" destId="{9D1D55AE-6B97-48CB-A1B9-847F723F9DE9}" srcOrd="0" destOrd="0" presId="urn:microsoft.com/office/officeart/2005/8/layout/hierarchy1"/>
    <dgm:cxn modelId="{BDC155E2-DF38-4828-A7F0-8A69DED3DA60}" type="presOf" srcId="{EDF3A82D-CEDC-435C-BB26-B4ED98C478EB}" destId="{FE2A192A-97E7-445E-BFE0-5CC003E52137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BBB0D145-1583-4991-97B2-883FF385C1AD}" type="presOf" srcId="{F57F969A-B77D-4E33-9AF2-759AF6DA3C60}" destId="{C8CAEADA-E51B-4A70-8629-08D3290A6DC8}" srcOrd="0" destOrd="0" presId="urn:microsoft.com/office/officeart/2005/8/layout/hierarchy1"/>
    <dgm:cxn modelId="{DE21A0D8-392D-437D-8214-AE1A9D81CAF8}" type="presOf" srcId="{507C9EC4-4907-4F1C-A93B-95FD9865A284}" destId="{FF047DB6-3A08-433B-B00B-E28523908095}" srcOrd="0" destOrd="0" presId="urn:microsoft.com/office/officeart/2005/8/layout/hierarchy1"/>
    <dgm:cxn modelId="{82598D03-096C-4CAF-9424-DB9842FBB3F6}" type="presOf" srcId="{B93D05B0-6E7E-477B-8FE9-87FFCE3FD8EA}" destId="{646635AD-3314-4181-859B-89A5FDBF08B3}" srcOrd="0" destOrd="0" presId="urn:microsoft.com/office/officeart/2005/8/layout/hierarchy1"/>
    <dgm:cxn modelId="{A6D6273D-F526-4DE1-A203-E15BF9A593FF}" type="presOf" srcId="{87D4EF37-6F14-4828-98D3-6AE83DDB3F43}" destId="{BC53181B-3AB1-405B-817E-B51F58F320B4}" srcOrd="0" destOrd="0" presId="urn:microsoft.com/office/officeart/2005/8/layout/hierarchy1"/>
    <dgm:cxn modelId="{D1CA28FE-C950-4561-805E-1966B3B968AA}" type="presOf" srcId="{55A3DEA9-4A7C-4583-9055-44A35466E466}" destId="{048E7D42-7356-44D8-9587-3165E4BD5E28}" srcOrd="0" destOrd="0" presId="urn:microsoft.com/office/officeart/2005/8/layout/hierarchy1"/>
    <dgm:cxn modelId="{B6232133-62E9-44EF-B200-E8DFF8C756F9}" type="presOf" srcId="{E5EF0CCF-C63B-4219-B096-AA2CD41A3141}" destId="{BA8492D9-DB48-47E9-9E31-99D64D812EB2}" srcOrd="0" destOrd="0" presId="urn:microsoft.com/office/officeart/2005/8/layout/hierarchy1"/>
    <dgm:cxn modelId="{62CB0AC0-E020-4200-AD2C-28B1CA24FAFC}" type="presOf" srcId="{663887BB-87F4-4A60-99B8-E59CCB2D15D4}" destId="{DDC36CC4-73CE-45F1-8FC6-C8C183842AC3}" srcOrd="0" destOrd="0" presId="urn:microsoft.com/office/officeart/2005/8/layout/hierarchy1"/>
    <dgm:cxn modelId="{F6A10CFF-8F44-4F50-BBFA-D29664BDCC42}" type="presOf" srcId="{320A508C-BCB0-44CF-928E-C8655011002D}" destId="{38CF459F-8375-4922-8E93-C6D6DD8869F8}" srcOrd="0" destOrd="0" presId="urn:microsoft.com/office/officeart/2005/8/layout/hierarchy1"/>
    <dgm:cxn modelId="{DD77DE70-E8F6-45D3-B85C-43F0C33FBFF4}" type="presOf" srcId="{EB504F6F-1DC0-4E65-9792-F68A8C381CBE}" destId="{B1B09B7C-3BD1-465C-98A2-143E29B42B7E}" srcOrd="0" destOrd="0" presId="urn:microsoft.com/office/officeart/2005/8/layout/hierarchy1"/>
    <dgm:cxn modelId="{79177A60-1D51-4B8D-A7B6-414D7C6CC9ED}" type="presOf" srcId="{B89A7578-286B-41EA-91F2-F95236A92994}" destId="{C9D4DA2B-9DFA-4BE0-8F10-42B883C61AAD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85BDBD32-1505-4526-B112-1E75672BC01B}" type="presOf" srcId="{568B9714-C1EA-4155-81B1-9772814E1485}" destId="{D5E0302F-FDB8-4390-8C54-BD907D4D80A6}" srcOrd="0" destOrd="0" presId="urn:microsoft.com/office/officeart/2005/8/layout/hierarchy1"/>
    <dgm:cxn modelId="{8EEAC63E-24D3-49F0-9A8D-ADF97E5A9129}" type="presOf" srcId="{0E66135C-B0CE-44F8-92CA-E1A8FE42284E}" destId="{64F8C9F9-DB80-4479-9CEA-CA880F91A40B}" srcOrd="0" destOrd="0" presId="urn:microsoft.com/office/officeart/2005/8/layout/hierarchy1"/>
    <dgm:cxn modelId="{685CF84D-6B71-4FAD-90A5-9501EEEFE364}" type="presOf" srcId="{7A1CA7FE-27D4-4694-99B9-EDA57F2588AC}" destId="{829CFED7-CAE5-4142-B366-8D9A49420E39}" srcOrd="0" destOrd="0" presId="urn:microsoft.com/office/officeart/2005/8/layout/hierarchy1"/>
    <dgm:cxn modelId="{D57862D5-238F-4E7B-A58B-3CAF01893C12}" type="presOf" srcId="{0FA47B87-46CB-4C22-8155-8806B60FDE70}" destId="{9A5CC7B7-EB96-4E35-87B8-65E5F2C056B5}" srcOrd="0" destOrd="0" presId="urn:microsoft.com/office/officeart/2005/8/layout/hierarchy1"/>
    <dgm:cxn modelId="{4B19C140-932E-453C-92E7-A23BF5294FB4}" type="presOf" srcId="{CEFB24C0-9AD8-4A12-A538-D08D89926F89}" destId="{3AD75D46-5C73-41A5-977A-207AD0A4B279}" srcOrd="0" destOrd="0" presId="urn:microsoft.com/office/officeart/2005/8/layout/hierarchy1"/>
    <dgm:cxn modelId="{18639203-F330-494A-BB40-15F56742B86E}" type="presOf" srcId="{B2BAC4B5-9D57-4A6A-802D-CEA9BA569123}" destId="{76533181-04C9-47B7-9E96-393CE1944CF9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88E1ABA0-E2A7-45D3-A6C4-219734FC3287}" type="presOf" srcId="{433DADD9-F1AC-4EEC-9A98-F0699736342B}" destId="{4522BE41-81A2-4A3D-B0B6-DF4167A8B6B4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CF94B735-F6E5-45F9-94AA-0159CA1447E8}" type="presOf" srcId="{EB537B2E-B039-4F46-9139-CE8369283467}" destId="{224BEDDA-30AA-4F36-9E5A-9113741AA2EA}" srcOrd="0" destOrd="0" presId="urn:microsoft.com/office/officeart/2005/8/layout/hierarchy1"/>
    <dgm:cxn modelId="{8D3FD466-8186-4566-9C94-A0FA643DD5CE}" type="presOf" srcId="{4B2B98F2-E794-4D64-B8D7-4554A16724B0}" destId="{7128D2F7-F175-4C53-81B6-B92F5A970043}" srcOrd="0" destOrd="0" presId="urn:microsoft.com/office/officeart/2005/8/layout/hierarchy1"/>
    <dgm:cxn modelId="{2C2FAA7C-FFBF-45D1-8819-5852190E689F}" type="presOf" srcId="{2114B493-6453-46A2-9A35-C35E5F3DBCB3}" destId="{EE8E736A-6018-40DD-A532-086DF2940C64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FD2DFEF7-D793-47C0-8615-A94E0B078C96}" type="presOf" srcId="{A913D5F8-044D-4BCF-A260-58AF6B7990FB}" destId="{692DB20C-A916-4E09-BE9C-57A863E22E9F}" srcOrd="0" destOrd="0" presId="urn:microsoft.com/office/officeart/2005/8/layout/hierarchy1"/>
    <dgm:cxn modelId="{B21F3A53-7772-445E-B839-E401411DCDBC}" type="presOf" srcId="{C9FCC2FA-1837-42A1-A862-752D78E6B0B1}" destId="{99B3B10B-0B05-4F84-ABB3-F3A0592794DD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3DE4E30F-8DA7-4DBD-8A01-D8234E78BD20}" type="presOf" srcId="{9C9BF0BA-F804-4164-9C4A-7FFC4AFB6CBC}" destId="{D3C41FD2-EECF-4A07-9F3C-7248665ADD75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7A7C80B-53FA-4CF7-9846-332E7CA34C03}" type="presOf" srcId="{BD7B1BF5-D0D9-4D57-8EC9-CF81577DB31B}" destId="{B16C9F70-0585-4397-AC37-EE97DFCE1367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F68DCF1F-FF8F-4F18-9012-A183D36DF89C}" type="presOf" srcId="{9D8EC4C5-237E-4C86-9DDE-ECACAB8454F4}" destId="{C7BE4223-D404-4EB8-8085-2F4CDE3E15DD}" srcOrd="0" destOrd="0" presId="urn:microsoft.com/office/officeart/2005/8/layout/hierarchy1"/>
    <dgm:cxn modelId="{28CB7981-A4C1-4369-AF0B-6850634F9BDE}" type="presOf" srcId="{9D009A0F-42C9-4F5F-A6FA-4253799B9FAE}" destId="{05B3E223-1D71-46E2-ADA6-EBA730551602}" srcOrd="0" destOrd="0" presId="urn:microsoft.com/office/officeart/2005/8/layout/hierarchy1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E4B2273E-B21E-42CF-8628-3BEC2BC151AF}" type="presOf" srcId="{29AD6108-DA27-46AA-9075-9166E50E6718}" destId="{36B260C3-EC1B-4DF2-B422-AD85F44DAFC2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FB570948-CB1E-4901-86FD-B0B623E13BEC}" type="presOf" srcId="{A3806A18-677C-488B-BF4C-A0D2F65269BA}" destId="{373076D2-05CC-4ABE-A220-C0FC8B65AD57}" srcOrd="0" destOrd="0" presId="urn:microsoft.com/office/officeart/2005/8/layout/hierarchy1"/>
    <dgm:cxn modelId="{2520EC20-2C1F-4873-879F-75ACB134DB45}" type="presOf" srcId="{46928F25-DBCE-417C-8118-64D9CEC84F14}" destId="{386BB8A9-D1DE-4A4F-95E3-33342AD49374}" srcOrd="0" destOrd="0" presId="urn:microsoft.com/office/officeart/2005/8/layout/hierarchy1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1A8D85B1-D821-47F2-B04C-A9949DBAF06E}" type="presOf" srcId="{1D56D6F1-0D59-48E8-8D92-3F05E2426AC8}" destId="{0ADBED4D-B254-4CCC-9DED-AE90319A8447}" srcOrd="0" destOrd="0" presId="urn:microsoft.com/office/officeart/2005/8/layout/hierarchy1"/>
    <dgm:cxn modelId="{50DDD4D7-3180-4BB1-AB17-F48A49129E7E}" type="presOf" srcId="{332F5896-AE90-4F7D-B591-747D75BD2C58}" destId="{04A25782-8879-4537-8926-2DA39404E2C7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D6D837F4-F7DE-4476-B1C6-6DF371F7D71A}" type="presOf" srcId="{024ED55C-3FE3-4C8A-8A07-97541853970C}" destId="{FB754EEC-0F60-4A9E-829E-AE269A45A47F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01C9A0C0-F2D9-48B8-8FEB-EC1895DDBD6A}" type="presOf" srcId="{CDDDCBF7-5528-44C0-9CB4-DFAF0BBBDD78}" destId="{C2E4532F-F20A-40E1-B3EE-A8972CF4400D}" srcOrd="0" destOrd="0" presId="urn:microsoft.com/office/officeart/2005/8/layout/hierarchy1"/>
    <dgm:cxn modelId="{61FE2964-FB19-40EE-8DE0-931E35C494DD}" type="presOf" srcId="{6BF82A88-9A83-4B13-B5A8-D518E1B5D559}" destId="{40F00E47-2249-4452-AF28-4A5E57B396EA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7D5C0A38-4184-4191-BAE6-BB97C7B04618}" type="presOf" srcId="{1AFD0B7D-FD17-4E81-9D10-E9C0C8A3AFF0}" destId="{A415E785-F167-45BE-BF79-863A830F10F3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8900180B-6989-4719-9150-20BB746ED585}" type="presParOf" srcId="{829CFED7-CAE5-4142-B366-8D9A49420E39}" destId="{2076DD01-3690-42D3-B629-74948FD81FF4}" srcOrd="0" destOrd="0" presId="urn:microsoft.com/office/officeart/2005/8/layout/hierarchy1"/>
    <dgm:cxn modelId="{DA39801D-D0D3-4F00-953B-1A95AD15B478}" type="presParOf" srcId="{2076DD01-3690-42D3-B629-74948FD81FF4}" destId="{8FF105B0-9F46-451E-9D88-E69856753D29}" srcOrd="0" destOrd="0" presId="urn:microsoft.com/office/officeart/2005/8/layout/hierarchy1"/>
    <dgm:cxn modelId="{BD74B922-51F1-4063-9C18-0B5FF5E3FE4F}" type="presParOf" srcId="{8FF105B0-9F46-451E-9D88-E69856753D29}" destId="{9523F360-A9B6-469A-8A67-BAB3B508A531}" srcOrd="0" destOrd="0" presId="urn:microsoft.com/office/officeart/2005/8/layout/hierarchy1"/>
    <dgm:cxn modelId="{972C6AC1-5A2C-494E-A1A9-5C3EF2A1D4CB}" type="presParOf" srcId="{8FF105B0-9F46-451E-9D88-E69856753D29}" destId="{C7BE4223-D404-4EB8-8085-2F4CDE3E15DD}" srcOrd="1" destOrd="0" presId="urn:microsoft.com/office/officeart/2005/8/layout/hierarchy1"/>
    <dgm:cxn modelId="{7DE58E48-2071-48E0-9359-F0E059680A84}" type="presParOf" srcId="{2076DD01-3690-42D3-B629-74948FD81FF4}" destId="{ABB7EDE4-C5E5-4756-97C6-E7EB179642C8}" srcOrd="1" destOrd="0" presId="urn:microsoft.com/office/officeart/2005/8/layout/hierarchy1"/>
    <dgm:cxn modelId="{05FD2549-301D-4814-B64E-25A4B9E83BCF}" type="presParOf" srcId="{ABB7EDE4-C5E5-4756-97C6-E7EB179642C8}" destId="{646635AD-3314-4181-859B-89A5FDBF08B3}" srcOrd="0" destOrd="0" presId="urn:microsoft.com/office/officeart/2005/8/layout/hierarchy1"/>
    <dgm:cxn modelId="{AAFEFFA3-4ACD-43D0-B188-1463BED9362A}" type="presParOf" srcId="{ABB7EDE4-C5E5-4756-97C6-E7EB179642C8}" destId="{465A74A6-796E-48C4-ACCB-B8F81CB60E65}" srcOrd="1" destOrd="0" presId="urn:microsoft.com/office/officeart/2005/8/layout/hierarchy1"/>
    <dgm:cxn modelId="{5C577A3A-CD6A-4783-8B36-2C2C6DB88C97}" type="presParOf" srcId="{465A74A6-796E-48C4-ACCB-B8F81CB60E65}" destId="{2584FB1C-3987-438B-A251-8040BCE06BF6}" srcOrd="0" destOrd="0" presId="urn:microsoft.com/office/officeart/2005/8/layout/hierarchy1"/>
    <dgm:cxn modelId="{AA93D42B-6419-45B4-9316-5BDB1CC09C2D}" type="presParOf" srcId="{2584FB1C-3987-438B-A251-8040BCE06BF6}" destId="{D9EB07BB-EEA3-4AE9-8E3D-6F439CF7CDBC}" srcOrd="0" destOrd="0" presId="urn:microsoft.com/office/officeart/2005/8/layout/hierarchy1"/>
    <dgm:cxn modelId="{52FB31CB-3FC3-4482-ACF2-7CAA34F17095}" type="presParOf" srcId="{2584FB1C-3987-438B-A251-8040BCE06BF6}" destId="{C8CAEADA-E51B-4A70-8629-08D3290A6DC8}" srcOrd="1" destOrd="0" presId="urn:microsoft.com/office/officeart/2005/8/layout/hierarchy1"/>
    <dgm:cxn modelId="{DCC0777F-1CA4-47A4-80C6-5200B5E8D435}" type="presParOf" srcId="{465A74A6-796E-48C4-ACCB-B8F81CB60E65}" destId="{76C36ACC-29BB-4471-A84E-BBEAEE95F7CC}" srcOrd="1" destOrd="0" presId="urn:microsoft.com/office/officeart/2005/8/layout/hierarchy1"/>
    <dgm:cxn modelId="{416E1548-FFA8-4E10-86FF-A82884F3A8AF}" type="presParOf" srcId="{76C36ACC-29BB-4471-A84E-BBEAEE95F7CC}" destId="{4522BE41-81A2-4A3D-B0B6-DF4167A8B6B4}" srcOrd="0" destOrd="0" presId="urn:microsoft.com/office/officeart/2005/8/layout/hierarchy1"/>
    <dgm:cxn modelId="{2C28DB3F-897A-493B-BA64-7CC951BFA442}" type="presParOf" srcId="{76C36ACC-29BB-4471-A84E-BBEAEE95F7CC}" destId="{B410DF3F-3A26-4AE9-B6BC-CCD09E0B083F}" srcOrd="1" destOrd="0" presId="urn:microsoft.com/office/officeart/2005/8/layout/hierarchy1"/>
    <dgm:cxn modelId="{4BF4F517-60D3-4C77-BB62-32E7D5F74193}" type="presParOf" srcId="{B410DF3F-3A26-4AE9-B6BC-CCD09E0B083F}" destId="{0F4C2103-0B8B-425A-A124-909F1BCA26A0}" srcOrd="0" destOrd="0" presId="urn:microsoft.com/office/officeart/2005/8/layout/hierarchy1"/>
    <dgm:cxn modelId="{3EA473BA-4B75-48BF-AABC-2D4EC2685541}" type="presParOf" srcId="{0F4C2103-0B8B-425A-A124-909F1BCA26A0}" destId="{503E0E7B-0CEF-41E2-8B93-04DB522CF4BA}" srcOrd="0" destOrd="0" presId="urn:microsoft.com/office/officeart/2005/8/layout/hierarchy1"/>
    <dgm:cxn modelId="{9FF0FAE1-B9FF-4684-B2C1-A16AC1CC5E56}" type="presParOf" srcId="{0F4C2103-0B8B-425A-A124-909F1BCA26A0}" destId="{05B3E223-1D71-46E2-ADA6-EBA730551602}" srcOrd="1" destOrd="0" presId="urn:microsoft.com/office/officeart/2005/8/layout/hierarchy1"/>
    <dgm:cxn modelId="{5C0568DE-9F9C-40BB-AA40-CAF5C0437D32}" type="presParOf" srcId="{B410DF3F-3A26-4AE9-B6BC-CCD09E0B083F}" destId="{B8424F9A-A19B-4461-8919-244AAD802193}" srcOrd="1" destOrd="0" presId="urn:microsoft.com/office/officeart/2005/8/layout/hierarchy1"/>
    <dgm:cxn modelId="{F2BD97B1-547A-4615-BB03-9F92A6BECD99}" type="presParOf" srcId="{B8424F9A-A19B-4461-8919-244AAD802193}" destId="{D3C41FD2-EECF-4A07-9F3C-7248665ADD75}" srcOrd="0" destOrd="0" presId="urn:microsoft.com/office/officeart/2005/8/layout/hierarchy1"/>
    <dgm:cxn modelId="{47894DF1-04F2-4B33-AD35-AB4C1B6B3A31}" type="presParOf" srcId="{B8424F9A-A19B-4461-8919-244AAD802193}" destId="{0546AA23-EF8E-411F-A182-4EEB2B3FDCE7}" srcOrd="1" destOrd="0" presId="urn:microsoft.com/office/officeart/2005/8/layout/hierarchy1"/>
    <dgm:cxn modelId="{24516977-5A5D-4A14-B2F8-EA4D4E122389}" type="presParOf" srcId="{0546AA23-EF8E-411F-A182-4EEB2B3FDCE7}" destId="{83A115C6-227D-4AD5-8238-9D0AC6C0536E}" srcOrd="0" destOrd="0" presId="urn:microsoft.com/office/officeart/2005/8/layout/hierarchy1"/>
    <dgm:cxn modelId="{B25BFB57-BADE-4661-8972-59AF34434867}" type="presParOf" srcId="{83A115C6-227D-4AD5-8238-9D0AC6C0536E}" destId="{E1A11F24-2A0F-4F0C-A5A3-F7014008711B}" srcOrd="0" destOrd="0" presId="urn:microsoft.com/office/officeart/2005/8/layout/hierarchy1"/>
    <dgm:cxn modelId="{C51B7D62-DB17-4F93-BF55-40853FFFF039}" type="presParOf" srcId="{83A115C6-227D-4AD5-8238-9D0AC6C0536E}" destId="{38CF459F-8375-4922-8E93-C6D6DD8869F8}" srcOrd="1" destOrd="0" presId="urn:microsoft.com/office/officeart/2005/8/layout/hierarchy1"/>
    <dgm:cxn modelId="{174B7F41-0022-4076-B907-1FE374A42C98}" type="presParOf" srcId="{0546AA23-EF8E-411F-A182-4EEB2B3FDCE7}" destId="{E3AEABF1-8ED3-4EE9-A1C5-14FA1F6DE85F}" srcOrd="1" destOrd="0" presId="urn:microsoft.com/office/officeart/2005/8/layout/hierarchy1"/>
    <dgm:cxn modelId="{5EA1A36D-6E1F-409C-A701-0983F5442688}" type="presParOf" srcId="{E3AEABF1-8ED3-4EE9-A1C5-14FA1F6DE85F}" destId="{ABF42290-2FCE-4DDD-B2D6-9BC80FF24C4C}" srcOrd="0" destOrd="0" presId="urn:microsoft.com/office/officeart/2005/8/layout/hierarchy1"/>
    <dgm:cxn modelId="{22AB43B1-522D-4917-A773-10E10E7C4900}" type="presParOf" srcId="{E3AEABF1-8ED3-4EE9-A1C5-14FA1F6DE85F}" destId="{DFBD5879-1720-4932-9D0E-55144ECC9758}" srcOrd="1" destOrd="0" presId="urn:microsoft.com/office/officeart/2005/8/layout/hierarchy1"/>
    <dgm:cxn modelId="{F13CF596-6EFD-451C-94D4-CA1BC02622A2}" type="presParOf" srcId="{DFBD5879-1720-4932-9D0E-55144ECC9758}" destId="{27B736C6-1ECF-451C-97B8-F153CF13EB5D}" srcOrd="0" destOrd="0" presId="urn:microsoft.com/office/officeart/2005/8/layout/hierarchy1"/>
    <dgm:cxn modelId="{179CB276-2F96-4826-A5A9-9DF05D7B48FE}" type="presParOf" srcId="{27B736C6-1ECF-451C-97B8-F153CF13EB5D}" destId="{32998DB1-D38B-4A27-8C5D-6B374E06360F}" srcOrd="0" destOrd="0" presId="urn:microsoft.com/office/officeart/2005/8/layout/hierarchy1"/>
    <dgm:cxn modelId="{5CE66948-0D57-4417-B3AF-BCB7B5710F7F}" type="presParOf" srcId="{27B736C6-1ECF-451C-97B8-F153CF13EB5D}" destId="{76533181-04C9-47B7-9E96-393CE1944CF9}" srcOrd="1" destOrd="0" presId="urn:microsoft.com/office/officeart/2005/8/layout/hierarchy1"/>
    <dgm:cxn modelId="{701584EB-83D7-4686-BD7B-862B17F2E0BC}" type="presParOf" srcId="{DFBD5879-1720-4932-9D0E-55144ECC9758}" destId="{52FDE3BE-2BD0-4887-A099-9D382E421E55}" srcOrd="1" destOrd="0" presId="urn:microsoft.com/office/officeart/2005/8/layout/hierarchy1"/>
    <dgm:cxn modelId="{2E81C532-93B9-4A61-AC61-7DA5EC81C7CA}" type="presParOf" srcId="{E3AEABF1-8ED3-4EE9-A1C5-14FA1F6DE85F}" destId="{0ADBED4D-B254-4CCC-9DED-AE90319A8447}" srcOrd="2" destOrd="0" presId="urn:microsoft.com/office/officeart/2005/8/layout/hierarchy1"/>
    <dgm:cxn modelId="{74B526D6-1784-4B57-AFEF-5C2BB2F54C35}" type="presParOf" srcId="{E3AEABF1-8ED3-4EE9-A1C5-14FA1F6DE85F}" destId="{4D39ECF9-1EDD-47D2-9B6F-941A5C711B57}" srcOrd="3" destOrd="0" presId="urn:microsoft.com/office/officeart/2005/8/layout/hierarchy1"/>
    <dgm:cxn modelId="{9A57B1CB-F030-4805-8B9D-E9563D7AC3CF}" type="presParOf" srcId="{4D39ECF9-1EDD-47D2-9B6F-941A5C711B57}" destId="{A08A3369-DD10-4EB0-8BB1-ECDAA8ABEC69}" srcOrd="0" destOrd="0" presId="urn:microsoft.com/office/officeart/2005/8/layout/hierarchy1"/>
    <dgm:cxn modelId="{D87ED51D-1D08-4DC1-9C66-CFC7BBD864AE}" type="presParOf" srcId="{A08A3369-DD10-4EB0-8BB1-ECDAA8ABEC69}" destId="{3AE31570-FC40-4E3B-BA7C-E6EABFB2CA68}" srcOrd="0" destOrd="0" presId="urn:microsoft.com/office/officeart/2005/8/layout/hierarchy1"/>
    <dgm:cxn modelId="{F7C96E38-3CB5-4C3F-BCE0-0BAC2E19491D}" type="presParOf" srcId="{A08A3369-DD10-4EB0-8BB1-ECDAA8ABEC69}" destId="{22C75FB0-CE70-4753-BEA4-985490398191}" srcOrd="1" destOrd="0" presId="urn:microsoft.com/office/officeart/2005/8/layout/hierarchy1"/>
    <dgm:cxn modelId="{7B1BD7F3-02DB-4CB7-8958-5869DB7D8425}" type="presParOf" srcId="{4D39ECF9-1EDD-47D2-9B6F-941A5C711B57}" destId="{15E0DB76-04D8-4067-AB33-97624C3E3C15}" srcOrd="1" destOrd="0" presId="urn:microsoft.com/office/officeart/2005/8/layout/hierarchy1"/>
    <dgm:cxn modelId="{55DA2AC7-D168-4076-8DB7-D4BD4EAF4513}" type="presParOf" srcId="{B8424F9A-A19B-4461-8919-244AAD802193}" destId="{5EA140D3-541D-46F1-B2AD-680F8020CCA7}" srcOrd="2" destOrd="0" presId="urn:microsoft.com/office/officeart/2005/8/layout/hierarchy1"/>
    <dgm:cxn modelId="{0DB73B2B-F4D5-4D03-BD11-21B29A686B2C}" type="presParOf" srcId="{B8424F9A-A19B-4461-8919-244AAD802193}" destId="{E30D29B1-699C-4BD3-8F1A-FD56C4B78930}" srcOrd="3" destOrd="0" presId="urn:microsoft.com/office/officeart/2005/8/layout/hierarchy1"/>
    <dgm:cxn modelId="{A1557E60-1D61-4938-8961-DFFC5A6F38D2}" type="presParOf" srcId="{E30D29B1-699C-4BD3-8F1A-FD56C4B78930}" destId="{DF7ECC0C-F530-41F4-9000-A30F3F1A2FC3}" srcOrd="0" destOrd="0" presId="urn:microsoft.com/office/officeart/2005/8/layout/hierarchy1"/>
    <dgm:cxn modelId="{04432EB7-41C6-436A-A462-21E3E9BBF88B}" type="presParOf" srcId="{DF7ECC0C-F530-41F4-9000-A30F3F1A2FC3}" destId="{6A6579E6-C562-4FC6-8642-92F9D5E24F93}" srcOrd="0" destOrd="0" presId="urn:microsoft.com/office/officeart/2005/8/layout/hierarchy1"/>
    <dgm:cxn modelId="{C58F7AE3-32F7-4E0A-8325-24419E844F37}" type="presParOf" srcId="{DF7ECC0C-F530-41F4-9000-A30F3F1A2FC3}" destId="{7128D2F7-F175-4C53-81B6-B92F5A970043}" srcOrd="1" destOrd="0" presId="urn:microsoft.com/office/officeart/2005/8/layout/hierarchy1"/>
    <dgm:cxn modelId="{2CAC6DFD-9CFF-4B43-8E33-AA77BD68968B}" type="presParOf" srcId="{E30D29B1-699C-4BD3-8F1A-FD56C4B78930}" destId="{3C7FDD2C-44FF-45C5-B45E-4C8BCFCBA152}" srcOrd="1" destOrd="0" presId="urn:microsoft.com/office/officeart/2005/8/layout/hierarchy1"/>
    <dgm:cxn modelId="{7D46BB77-3C54-445D-87CB-26A38DDE9B8E}" type="presParOf" srcId="{3C7FDD2C-44FF-45C5-B45E-4C8BCFCBA152}" destId="{373076D2-05CC-4ABE-A220-C0FC8B65AD57}" srcOrd="0" destOrd="0" presId="urn:microsoft.com/office/officeart/2005/8/layout/hierarchy1"/>
    <dgm:cxn modelId="{6FD12A43-DA53-4300-8EA8-EDF38FA5773E}" type="presParOf" srcId="{3C7FDD2C-44FF-45C5-B45E-4C8BCFCBA152}" destId="{549BC87C-402E-43D7-96D3-B2B69A9C0CA0}" srcOrd="1" destOrd="0" presId="urn:microsoft.com/office/officeart/2005/8/layout/hierarchy1"/>
    <dgm:cxn modelId="{B5589E91-D2B2-46ED-8125-719733950B90}" type="presParOf" srcId="{549BC87C-402E-43D7-96D3-B2B69A9C0CA0}" destId="{1BF74E85-7C31-461B-894B-8886FDAE713C}" srcOrd="0" destOrd="0" presId="urn:microsoft.com/office/officeart/2005/8/layout/hierarchy1"/>
    <dgm:cxn modelId="{FF39A4DE-4C2F-4F9A-ABFE-60A0FAA31780}" type="presParOf" srcId="{1BF74E85-7C31-461B-894B-8886FDAE713C}" destId="{11487B9F-A5EF-428C-B65C-DB9F79B7B0DE}" srcOrd="0" destOrd="0" presId="urn:microsoft.com/office/officeart/2005/8/layout/hierarchy1"/>
    <dgm:cxn modelId="{17EACCA8-0735-46CD-9889-A07AA887DCF7}" type="presParOf" srcId="{1BF74E85-7C31-461B-894B-8886FDAE713C}" destId="{224BEDDA-30AA-4F36-9E5A-9113741AA2EA}" srcOrd="1" destOrd="0" presId="urn:microsoft.com/office/officeart/2005/8/layout/hierarchy1"/>
    <dgm:cxn modelId="{ABFF6755-8829-4E45-8D52-8FC992EE86C2}" type="presParOf" srcId="{549BC87C-402E-43D7-96D3-B2B69A9C0CA0}" destId="{4648403C-EA1C-45F3-B254-45E707FA5C0C}" srcOrd="1" destOrd="0" presId="urn:microsoft.com/office/officeart/2005/8/layout/hierarchy1"/>
    <dgm:cxn modelId="{66CDABDA-F21C-4D1A-B4A5-9C53B8007063}" type="presParOf" srcId="{3C7FDD2C-44FF-45C5-B45E-4C8BCFCBA152}" destId="{EE8E736A-6018-40DD-A532-086DF2940C64}" srcOrd="2" destOrd="0" presId="urn:microsoft.com/office/officeart/2005/8/layout/hierarchy1"/>
    <dgm:cxn modelId="{37C2C04B-45DA-470D-B955-69123D5BF78B}" type="presParOf" srcId="{3C7FDD2C-44FF-45C5-B45E-4C8BCFCBA152}" destId="{D9704074-04A6-4DF3-80FD-C790AB41EF64}" srcOrd="3" destOrd="0" presId="urn:microsoft.com/office/officeart/2005/8/layout/hierarchy1"/>
    <dgm:cxn modelId="{16C85DE4-B896-442F-A25C-8C663186425D}" type="presParOf" srcId="{D9704074-04A6-4DF3-80FD-C790AB41EF64}" destId="{DF16F829-9AC7-4454-B679-82BBF94810FE}" srcOrd="0" destOrd="0" presId="urn:microsoft.com/office/officeart/2005/8/layout/hierarchy1"/>
    <dgm:cxn modelId="{BBA0EC8E-BC3B-4F29-AD5D-C80E364CFC76}" type="presParOf" srcId="{DF16F829-9AC7-4454-B679-82BBF94810FE}" destId="{014128AB-132F-4A95-BDAD-7A44208E117D}" srcOrd="0" destOrd="0" presId="urn:microsoft.com/office/officeart/2005/8/layout/hierarchy1"/>
    <dgm:cxn modelId="{0D3FA84B-D191-4502-855C-9B27C945379A}" type="presParOf" srcId="{DF16F829-9AC7-4454-B679-82BBF94810FE}" destId="{FB754EEC-0F60-4A9E-829E-AE269A45A47F}" srcOrd="1" destOrd="0" presId="urn:microsoft.com/office/officeart/2005/8/layout/hierarchy1"/>
    <dgm:cxn modelId="{322811C3-AE9F-4B55-9225-8F64CBE11DA6}" type="presParOf" srcId="{D9704074-04A6-4DF3-80FD-C790AB41EF64}" destId="{113AFF0C-6475-4A73-993D-48B08B06A746}" srcOrd="1" destOrd="0" presId="urn:microsoft.com/office/officeart/2005/8/layout/hierarchy1"/>
    <dgm:cxn modelId="{AFE02007-37BB-4182-9B44-D53C0DBA15A3}" type="presParOf" srcId="{76C36ACC-29BB-4471-A84E-BBEAEE95F7CC}" destId="{3AD75D46-5C73-41A5-977A-207AD0A4B279}" srcOrd="2" destOrd="0" presId="urn:microsoft.com/office/officeart/2005/8/layout/hierarchy1"/>
    <dgm:cxn modelId="{C5F2498C-6435-4F5E-94C9-A9D0915885F7}" type="presParOf" srcId="{76C36ACC-29BB-4471-A84E-BBEAEE95F7CC}" destId="{B3577E9F-66F3-439D-BC86-F42817D559D7}" srcOrd="3" destOrd="0" presId="urn:microsoft.com/office/officeart/2005/8/layout/hierarchy1"/>
    <dgm:cxn modelId="{2A8EB2B1-3FC9-4A98-94BA-ABD509B1DC2F}" type="presParOf" srcId="{B3577E9F-66F3-439D-BC86-F42817D559D7}" destId="{AF20170B-5670-46F4-B4E2-55A200EE4F3C}" srcOrd="0" destOrd="0" presId="urn:microsoft.com/office/officeart/2005/8/layout/hierarchy1"/>
    <dgm:cxn modelId="{F2F6551E-AAAE-4B81-B127-BA4428755739}" type="presParOf" srcId="{AF20170B-5670-46F4-B4E2-55A200EE4F3C}" destId="{49A8FE86-1FAB-49B6-9DB3-32729172D8E7}" srcOrd="0" destOrd="0" presId="urn:microsoft.com/office/officeart/2005/8/layout/hierarchy1"/>
    <dgm:cxn modelId="{2FFB2C3C-6DE7-42F6-8497-4D9A6F291F8D}" type="presParOf" srcId="{AF20170B-5670-46F4-B4E2-55A200EE4F3C}" destId="{40F00E47-2249-4452-AF28-4A5E57B396EA}" srcOrd="1" destOrd="0" presId="urn:microsoft.com/office/officeart/2005/8/layout/hierarchy1"/>
    <dgm:cxn modelId="{4C5D499D-6FEF-422A-B361-98C7348DC588}" type="presParOf" srcId="{B3577E9F-66F3-439D-BC86-F42817D559D7}" destId="{2B6A0B5C-C265-4A25-953D-1557D273260E}" srcOrd="1" destOrd="0" presId="urn:microsoft.com/office/officeart/2005/8/layout/hierarchy1"/>
    <dgm:cxn modelId="{F9476E68-3860-4A7F-B6F3-48AAC9984F39}" type="presParOf" srcId="{2B6A0B5C-C265-4A25-953D-1557D273260E}" destId="{9D1D55AE-6B97-48CB-A1B9-847F723F9DE9}" srcOrd="0" destOrd="0" presId="urn:microsoft.com/office/officeart/2005/8/layout/hierarchy1"/>
    <dgm:cxn modelId="{72583B13-7BD8-45A0-A5DC-26ED8E18320E}" type="presParOf" srcId="{2B6A0B5C-C265-4A25-953D-1557D273260E}" destId="{5416A2D3-7BFB-4A5C-A980-3399FCED0481}" srcOrd="1" destOrd="0" presId="urn:microsoft.com/office/officeart/2005/8/layout/hierarchy1"/>
    <dgm:cxn modelId="{3658E466-9A74-48C4-92EC-56B294BBDC2B}" type="presParOf" srcId="{5416A2D3-7BFB-4A5C-A980-3399FCED0481}" destId="{2DE2BE3A-E165-486D-844E-35D7C48ADA3A}" srcOrd="0" destOrd="0" presId="urn:microsoft.com/office/officeart/2005/8/layout/hierarchy1"/>
    <dgm:cxn modelId="{6899BAF2-263A-4D5D-8566-901C6FB985F7}" type="presParOf" srcId="{2DE2BE3A-E165-486D-844E-35D7C48ADA3A}" destId="{35E414A3-1CB8-4EF8-BB4C-ABC734F641EE}" srcOrd="0" destOrd="0" presId="urn:microsoft.com/office/officeart/2005/8/layout/hierarchy1"/>
    <dgm:cxn modelId="{A2160D4C-AD0E-4B26-8481-F056AB1791CB}" type="presParOf" srcId="{2DE2BE3A-E165-486D-844E-35D7C48ADA3A}" destId="{BC53181B-3AB1-405B-817E-B51F58F320B4}" srcOrd="1" destOrd="0" presId="urn:microsoft.com/office/officeart/2005/8/layout/hierarchy1"/>
    <dgm:cxn modelId="{756B9E64-356A-4025-840C-B246F9B0E008}" type="presParOf" srcId="{5416A2D3-7BFB-4A5C-A980-3399FCED0481}" destId="{79530844-0B54-4624-A43B-8A7C311C3DF5}" srcOrd="1" destOrd="0" presId="urn:microsoft.com/office/officeart/2005/8/layout/hierarchy1"/>
    <dgm:cxn modelId="{587DA25F-73A3-46E3-B4FA-BE9ECA896687}" type="presParOf" srcId="{79530844-0B54-4624-A43B-8A7C311C3DF5}" destId="{D5E0302F-FDB8-4390-8C54-BD907D4D80A6}" srcOrd="0" destOrd="0" presId="urn:microsoft.com/office/officeart/2005/8/layout/hierarchy1"/>
    <dgm:cxn modelId="{46ACF7EF-E891-4328-8306-8F2BDD2AA0F6}" type="presParOf" srcId="{79530844-0B54-4624-A43B-8A7C311C3DF5}" destId="{74CD126F-916B-4467-A46F-9CBF4CF9F10A}" srcOrd="1" destOrd="0" presId="urn:microsoft.com/office/officeart/2005/8/layout/hierarchy1"/>
    <dgm:cxn modelId="{4AADCDCD-2341-4F02-834C-ED612B74F717}" type="presParOf" srcId="{74CD126F-916B-4467-A46F-9CBF4CF9F10A}" destId="{2CBF913D-89D2-490F-901C-128A920510A8}" srcOrd="0" destOrd="0" presId="urn:microsoft.com/office/officeart/2005/8/layout/hierarchy1"/>
    <dgm:cxn modelId="{CFD56399-51E5-49CE-B73B-4F46029ECA32}" type="presParOf" srcId="{2CBF913D-89D2-490F-901C-128A920510A8}" destId="{56AE7907-EC06-4497-8359-C86ED206F41B}" srcOrd="0" destOrd="0" presId="urn:microsoft.com/office/officeart/2005/8/layout/hierarchy1"/>
    <dgm:cxn modelId="{757F08DC-BA0A-4AA6-A57D-423C93BE47EF}" type="presParOf" srcId="{2CBF913D-89D2-490F-901C-128A920510A8}" destId="{FE2A192A-97E7-445E-BFE0-5CC003E52137}" srcOrd="1" destOrd="0" presId="urn:microsoft.com/office/officeart/2005/8/layout/hierarchy1"/>
    <dgm:cxn modelId="{C5BE44E9-88D1-43E1-9F47-9ABCECF1B2CF}" type="presParOf" srcId="{74CD126F-916B-4467-A46F-9CBF4CF9F10A}" destId="{B1ED7AB2-6E75-4943-9D07-3EA5BD76ABB5}" srcOrd="1" destOrd="0" presId="urn:microsoft.com/office/officeart/2005/8/layout/hierarchy1"/>
    <dgm:cxn modelId="{39A667D6-6DB8-4E37-8D8E-015D984E7733}" type="presParOf" srcId="{79530844-0B54-4624-A43B-8A7C311C3DF5}" destId="{00AECC75-E3AF-48D8-A922-486F0C930B08}" srcOrd="2" destOrd="0" presId="urn:microsoft.com/office/officeart/2005/8/layout/hierarchy1"/>
    <dgm:cxn modelId="{EB445E01-423D-4852-A649-45654F8F9448}" type="presParOf" srcId="{79530844-0B54-4624-A43B-8A7C311C3DF5}" destId="{835F9D7F-0827-4835-A0B6-53AA5BA2109A}" srcOrd="3" destOrd="0" presId="urn:microsoft.com/office/officeart/2005/8/layout/hierarchy1"/>
    <dgm:cxn modelId="{69C2CBA4-C403-45CE-A286-8D36B076BC7F}" type="presParOf" srcId="{835F9D7F-0827-4835-A0B6-53AA5BA2109A}" destId="{726766CA-DB8B-4B52-8949-58B8DCA42D30}" srcOrd="0" destOrd="0" presId="urn:microsoft.com/office/officeart/2005/8/layout/hierarchy1"/>
    <dgm:cxn modelId="{FE3673C0-5B3B-4EE5-8217-C2C971BC4175}" type="presParOf" srcId="{726766CA-DB8B-4B52-8949-58B8DCA42D30}" destId="{0749AA9A-A7FB-48C7-AD62-50BE3F3E8FF1}" srcOrd="0" destOrd="0" presId="urn:microsoft.com/office/officeart/2005/8/layout/hierarchy1"/>
    <dgm:cxn modelId="{CB1BE232-4AAE-4341-A74D-CB6900DD1895}" type="presParOf" srcId="{726766CA-DB8B-4B52-8949-58B8DCA42D30}" destId="{8C19DFE9-1EC6-479C-8B1E-AE8E0EDA630D}" srcOrd="1" destOrd="0" presId="urn:microsoft.com/office/officeart/2005/8/layout/hierarchy1"/>
    <dgm:cxn modelId="{B8B7F089-E2DE-4C9B-AC41-4A54B7F569E3}" type="presParOf" srcId="{835F9D7F-0827-4835-A0B6-53AA5BA2109A}" destId="{6A20BD1B-2172-47B9-B4C1-988296E2B96D}" srcOrd="1" destOrd="0" presId="urn:microsoft.com/office/officeart/2005/8/layout/hierarchy1"/>
    <dgm:cxn modelId="{A9959365-F459-43D4-8FE8-C0E6C5B5B555}" type="presParOf" srcId="{2B6A0B5C-C265-4A25-953D-1557D273260E}" destId="{64F8C9F9-DB80-4479-9CEA-CA880F91A40B}" srcOrd="2" destOrd="0" presId="urn:microsoft.com/office/officeart/2005/8/layout/hierarchy1"/>
    <dgm:cxn modelId="{F73A5C04-ABC1-489A-AF02-831D566E242C}" type="presParOf" srcId="{2B6A0B5C-C265-4A25-953D-1557D273260E}" destId="{9E58489E-6A09-4895-A805-23899970172E}" srcOrd="3" destOrd="0" presId="urn:microsoft.com/office/officeart/2005/8/layout/hierarchy1"/>
    <dgm:cxn modelId="{C221A9D2-C1F7-45E7-9D7D-47B2072E1BF0}" type="presParOf" srcId="{9E58489E-6A09-4895-A805-23899970172E}" destId="{A92F40D4-EFB8-4E79-ADDD-24A860CCDF0D}" srcOrd="0" destOrd="0" presId="urn:microsoft.com/office/officeart/2005/8/layout/hierarchy1"/>
    <dgm:cxn modelId="{AB91A9C3-4E34-46C3-B270-B70EB7EF70ED}" type="presParOf" srcId="{A92F40D4-EFB8-4E79-ADDD-24A860CCDF0D}" destId="{33029843-67CC-46C9-ABE5-D54DA92F4319}" srcOrd="0" destOrd="0" presId="urn:microsoft.com/office/officeart/2005/8/layout/hierarchy1"/>
    <dgm:cxn modelId="{E71CA594-7142-4F72-8F38-4F69411D736D}" type="presParOf" srcId="{A92F40D4-EFB8-4E79-ADDD-24A860CCDF0D}" destId="{BA8492D9-DB48-47E9-9E31-99D64D812EB2}" srcOrd="1" destOrd="0" presId="urn:microsoft.com/office/officeart/2005/8/layout/hierarchy1"/>
    <dgm:cxn modelId="{50A7B01B-1CE0-463C-A61E-1A999164426F}" type="presParOf" srcId="{9E58489E-6A09-4895-A805-23899970172E}" destId="{DDE00DD9-EACF-4CEF-9893-E8EF79817FD5}" srcOrd="1" destOrd="0" presId="urn:microsoft.com/office/officeart/2005/8/layout/hierarchy1"/>
    <dgm:cxn modelId="{58901010-4437-4DF4-BF68-CB182D2F7570}" type="presParOf" srcId="{DDE00DD9-EACF-4CEF-9893-E8EF79817FD5}" destId="{99B3B10B-0B05-4F84-ABB3-F3A0592794DD}" srcOrd="0" destOrd="0" presId="urn:microsoft.com/office/officeart/2005/8/layout/hierarchy1"/>
    <dgm:cxn modelId="{97FD571E-3BB2-45E2-88A6-224F2B34BE65}" type="presParOf" srcId="{DDE00DD9-EACF-4CEF-9893-E8EF79817FD5}" destId="{27CD394E-5944-4FD3-82F3-4B21606B4E0A}" srcOrd="1" destOrd="0" presId="urn:microsoft.com/office/officeart/2005/8/layout/hierarchy1"/>
    <dgm:cxn modelId="{A7A40FDD-7C53-45AE-917B-49F8AC8F2806}" type="presParOf" srcId="{27CD394E-5944-4FD3-82F3-4B21606B4E0A}" destId="{BC4EBCAB-9527-41C2-B49A-AA399D90E0E5}" srcOrd="0" destOrd="0" presId="urn:microsoft.com/office/officeart/2005/8/layout/hierarchy1"/>
    <dgm:cxn modelId="{BF19C74D-A96B-4EE1-B301-E2A53CB28979}" type="presParOf" srcId="{BC4EBCAB-9527-41C2-B49A-AA399D90E0E5}" destId="{6157BF5A-6DCA-435A-B8B2-1C8143D9B7E6}" srcOrd="0" destOrd="0" presId="urn:microsoft.com/office/officeart/2005/8/layout/hierarchy1"/>
    <dgm:cxn modelId="{7F67EEFD-04E7-4048-B098-7D833E60FAE9}" type="presParOf" srcId="{BC4EBCAB-9527-41C2-B49A-AA399D90E0E5}" destId="{95CF2F88-AC42-42DF-9CDA-5671AB8680F8}" srcOrd="1" destOrd="0" presId="urn:microsoft.com/office/officeart/2005/8/layout/hierarchy1"/>
    <dgm:cxn modelId="{58754DFB-B17B-4A32-8256-17D97AA63D9D}" type="presParOf" srcId="{27CD394E-5944-4FD3-82F3-4B21606B4E0A}" destId="{0C69A986-1E8D-4748-A189-DFB237220148}" srcOrd="1" destOrd="0" presId="urn:microsoft.com/office/officeart/2005/8/layout/hierarchy1"/>
    <dgm:cxn modelId="{EF04B785-2556-48DA-9D54-6DF818FA5E06}" type="presParOf" srcId="{DDE00DD9-EACF-4CEF-9893-E8EF79817FD5}" destId="{04A25782-8879-4537-8926-2DA39404E2C7}" srcOrd="2" destOrd="0" presId="urn:microsoft.com/office/officeart/2005/8/layout/hierarchy1"/>
    <dgm:cxn modelId="{EBDAEE69-7C83-4FFE-8129-9435B2CED422}" type="presParOf" srcId="{DDE00DD9-EACF-4CEF-9893-E8EF79817FD5}" destId="{41534E14-0DFE-4B49-AE2B-3089DDE85C88}" srcOrd="3" destOrd="0" presId="urn:microsoft.com/office/officeart/2005/8/layout/hierarchy1"/>
    <dgm:cxn modelId="{82FC418C-577A-428E-ACD2-19BC911CB1C7}" type="presParOf" srcId="{41534E14-0DFE-4B49-AE2B-3089DDE85C88}" destId="{D9C0C726-9BD8-4511-A29F-3619670C7F78}" srcOrd="0" destOrd="0" presId="urn:microsoft.com/office/officeart/2005/8/layout/hierarchy1"/>
    <dgm:cxn modelId="{AFCC8EFD-2B81-491D-A76C-A81C5C9E33F3}" type="presParOf" srcId="{D9C0C726-9BD8-4511-A29F-3619670C7F78}" destId="{F774AE7B-7751-4F5B-8E36-A025ABD5E2FC}" srcOrd="0" destOrd="0" presId="urn:microsoft.com/office/officeart/2005/8/layout/hierarchy1"/>
    <dgm:cxn modelId="{360BBB29-A782-4DA1-A243-DB1D8CF9D6C8}" type="presParOf" srcId="{D9C0C726-9BD8-4511-A29F-3619670C7F78}" destId="{C2E4532F-F20A-40E1-B3EE-A8972CF4400D}" srcOrd="1" destOrd="0" presId="urn:microsoft.com/office/officeart/2005/8/layout/hierarchy1"/>
    <dgm:cxn modelId="{F4239DB8-3765-41EF-87A4-971141A3FE4C}" type="presParOf" srcId="{41534E14-0DFE-4B49-AE2B-3089DDE85C88}" destId="{91492403-02BC-4FA6-A3F5-97F75DC93192}" srcOrd="1" destOrd="0" presId="urn:microsoft.com/office/officeart/2005/8/layout/hierarchy1"/>
    <dgm:cxn modelId="{EF6AF182-7DC1-4177-B29C-2E40E88702DA}" type="presParOf" srcId="{ABB7EDE4-C5E5-4756-97C6-E7EB179642C8}" destId="{A415E785-F167-45BE-BF79-863A830F10F3}" srcOrd="2" destOrd="0" presId="urn:microsoft.com/office/officeart/2005/8/layout/hierarchy1"/>
    <dgm:cxn modelId="{7BD772EC-04DF-4A15-811E-4F47EB3EEEEE}" type="presParOf" srcId="{ABB7EDE4-C5E5-4756-97C6-E7EB179642C8}" destId="{C5E3EF66-EAFC-491B-9965-45821171BC6F}" srcOrd="3" destOrd="0" presId="urn:microsoft.com/office/officeart/2005/8/layout/hierarchy1"/>
    <dgm:cxn modelId="{F5D49A51-C11F-4C0D-BD78-8769638D6B07}" type="presParOf" srcId="{C5E3EF66-EAFC-491B-9965-45821171BC6F}" destId="{865208EB-7612-4575-BD4E-874C0F4193A5}" srcOrd="0" destOrd="0" presId="urn:microsoft.com/office/officeart/2005/8/layout/hierarchy1"/>
    <dgm:cxn modelId="{4D7C1371-9921-49F9-8B0A-7A3967D76427}" type="presParOf" srcId="{865208EB-7612-4575-BD4E-874C0F4193A5}" destId="{F5DA1533-C8A4-4654-8038-A4D931722031}" srcOrd="0" destOrd="0" presId="urn:microsoft.com/office/officeart/2005/8/layout/hierarchy1"/>
    <dgm:cxn modelId="{E4305AD1-BA4B-4805-96EB-412887CACADF}" type="presParOf" srcId="{865208EB-7612-4575-BD4E-874C0F4193A5}" destId="{048E7D42-7356-44D8-9587-3165E4BD5E28}" srcOrd="1" destOrd="0" presId="urn:microsoft.com/office/officeart/2005/8/layout/hierarchy1"/>
    <dgm:cxn modelId="{8DBE9F66-DACE-464C-9370-19B954AF9608}" type="presParOf" srcId="{C5E3EF66-EAFC-491B-9965-45821171BC6F}" destId="{4F401C72-EC65-4C82-93A5-CA4BBEBB6AC0}" srcOrd="1" destOrd="0" presId="urn:microsoft.com/office/officeart/2005/8/layout/hierarchy1"/>
    <dgm:cxn modelId="{1448224D-B465-461D-8411-0156521C3253}" type="presParOf" srcId="{4F401C72-EC65-4C82-93A5-CA4BBEBB6AC0}" destId="{386BB8A9-D1DE-4A4F-95E3-33342AD49374}" srcOrd="0" destOrd="0" presId="urn:microsoft.com/office/officeart/2005/8/layout/hierarchy1"/>
    <dgm:cxn modelId="{866096A5-C00A-4F67-8879-EC42B82D5D38}" type="presParOf" srcId="{4F401C72-EC65-4C82-93A5-CA4BBEBB6AC0}" destId="{6A2C58EF-1774-47EF-9006-EB90634B6816}" srcOrd="1" destOrd="0" presId="urn:microsoft.com/office/officeart/2005/8/layout/hierarchy1"/>
    <dgm:cxn modelId="{84EC5533-ECA1-400E-99DF-266B28B3AC26}" type="presParOf" srcId="{6A2C58EF-1774-47EF-9006-EB90634B6816}" destId="{48800B08-BA09-4EFC-B91A-09CADA13CA2A}" srcOrd="0" destOrd="0" presId="urn:microsoft.com/office/officeart/2005/8/layout/hierarchy1"/>
    <dgm:cxn modelId="{F4C23E55-0419-42A1-AC61-E1EDD8307FBD}" type="presParOf" srcId="{48800B08-BA09-4EFC-B91A-09CADA13CA2A}" destId="{AB7D6642-87F0-4A72-8EFD-58C9A045FB0C}" srcOrd="0" destOrd="0" presId="urn:microsoft.com/office/officeart/2005/8/layout/hierarchy1"/>
    <dgm:cxn modelId="{A865C0D6-E3B0-4F44-8930-D9D9DA9C0811}" type="presParOf" srcId="{48800B08-BA09-4EFC-B91A-09CADA13CA2A}" destId="{B16C9F70-0585-4397-AC37-EE97DFCE1367}" srcOrd="1" destOrd="0" presId="urn:microsoft.com/office/officeart/2005/8/layout/hierarchy1"/>
    <dgm:cxn modelId="{93299E8F-8D8E-4C1B-957C-B9222675DD18}" type="presParOf" srcId="{6A2C58EF-1774-47EF-9006-EB90634B6816}" destId="{884735FF-54E7-43DD-9564-7FBEE891FBC6}" srcOrd="1" destOrd="0" presId="urn:microsoft.com/office/officeart/2005/8/layout/hierarchy1"/>
    <dgm:cxn modelId="{63D64155-C2DB-421F-B1BC-8B7A237CE41E}" type="presParOf" srcId="{884735FF-54E7-43DD-9564-7FBEE891FBC6}" destId="{DDC36CC4-73CE-45F1-8FC6-C8C183842AC3}" srcOrd="0" destOrd="0" presId="urn:microsoft.com/office/officeart/2005/8/layout/hierarchy1"/>
    <dgm:cxn modelId="{0CD4F820-9D26-4779-B84A-EDD0E0ED7BFD}" type="presParOf" srcId="{884735FF-54E7-43DD-9564-7FBEE891FBC6}" destId="{D042C187-4AFB-42B0-A46F-AF1E44023A01}" srcOrd="1" destOrd="0" presId="urn:microsoft.com/office/officeart/2005/8/layout/hierarchy1"/>
    <dgm:cxn modelId="{32E54B81-F185-48BD-818E-E47826234BAE}" type="presParOf" srcId="{D042C187-4AFB-42B0-A46F-AF1E44023A01}" destId="{EE625731-7836-4FB0-8830-C5E733F3A9D5}" srcOrd="0" destOrd="0" presId="urn:microsoft.com/office/officeart/2005/8/layout/hierarchy1"/>
    <dgm:cxn modelId="{E1EE96EA-B704-4428-9EA3-90505DD2F21C}" type="presParOf" srcId="{EE625731-7836-4FB0-8830-C5E733F3A9D5}" destId="{FA1F1EF9-B5FB-4208-9F6D-5B06AEE392C5}" srcOrd="0" destOrd="0" presId="urn:microsoft.com/office/officeart/2005/8/layout/hierarchy1"/>
    <dgm:cxn modelId="{491B4485-06F2-4B73-9CA2-B051390A607A}" type="presParOf" srcId="{EE625731-7836-4FB0-8830-C5E733F3A9D5}" destId="{997B299E-1D64-4612-884C-9AC4DD614031}" srcOrd="1" destOrd="0" presId="urn:microsoft.com/office/officeart/2005/8/layout/hierarchy1"/>
    <dgm:cxn modelId="{00566DF8-B030-41FE-821D-56D9D5DCBC35}" type="presParOf" srcId="{D042C187-4AFB-42B0-A46F-AF1E44023A01}" destId="{B7CDCF3B-EE1A-496C-8490-46464F266AC5}" srcOrd="1" destOrd="0" presId="urn:microsoft.com/office/officeart/2005/8/layout/hierarchy1"/>
    <dgm:cxn modelId="{D481C8A1-9BF5-4AE9-B5B2-A81CFA522503}" type="presParOf" srcId="{884735FF-54E7-43DD-9564-7FBEE891FBC6}" destId="{9A5CC7B7-EB96-4E35-87B8-65E5F2C056B5}" srcOrd="2" destOrd="0" presId="urn:microsoft.com/office/officeart/2005/8/layout/hierarchy1"/>
    <dgm:cxn modelId="{03E28838-F031-454E-A4D3-5BFBEB13D572}" type="presParOf" srcId="{884735FF-54E7-43DD-9564-7FBEE891FBC6}" destId="{560B34CF-4AB1-4BBD-8949-AD6C16F21C2C}" srcOrd="3" destOrd="0" presId="urn:microsoft.com/office/officeart/2005/8/layout/hierarchy1"/>
    <dgm:cxn modelId="{2446EC66-5E8B-41C6-9417-747BE8A77C1B}" type="presParOf" srcId="{560B34CF-4AB1-4BBD-8949-AD6C16F21C2C}" destId="{A2A2F0E5-7516-46FB-81C1-5CD705945B67}" srcOrd="0" destOrd="0" presId="urn:microsoft.com/office/officeart/2005/8/layout/hierarchy1"/>
    <dgm:cxn modelId="{D19C7FAC-1477-4864-A8FF-5C5D16EDAB3F}" type="presParOf" srcId="{A2A2F0E5-7516-46FB-81C1-5CD705945B67}" destId="{5D45986D-A447-4DCB-AE19-9C596B262D00}" srcOrd="0" destOrd="0" presId="urn:microsoft.com/office/officeart/2005/8/layout/hierarchy1"/>
    <dgm:cxn modelId="{3D5D7DF6-BCA7-48BF-A0A0-9FA04C441971}" type="presParOf" srcId="{A2A2F0E5-7516-46FB-81C1-5CD705945B67}" destId="{36B260C3-EC1B-4DF2-B422-AD85F44DAFC2}" srcOrd="1" destOrd="0" presId="urn:microsoft.com/office/officeart/2005/8/layout/hierarchy1"/>
    <dgm:cxn modelId="{E8813077-8DCB-45AD-AF10-6EF8526A875D}" type="presParOf" srcId="{560B34CF-4AB1-4BBD-8949-AD6C16F21C2C}" destId="{A97FF826-3A1F-44D2-A4F0-104AF45D10BF}" srcOrd="1" destOrd="0" presId="urn:microsoft.com/office/officeart/2005/8/layout/hierarchy1"/>
    <dgm:cxn modelId="{728A09FD-23CE-4085-865D-44C861DAE7BF}" type="presParOf" srcId="{4F401C72-EC65-4C82-93A5-CA4BBEBB6AC0}" destId="{C9D4DA2B-9DFA-4BE0-8F10-42B883C61AAD}" srcOrd="2" destOrd="0" presId="urn:microsoft.com/office/officeart/2005/8/layout/hierarchy1"/>
    <dgm:cxn modelId="{9FE6F684-981B-49AC-9AE4-4C2280F2763B}" type="presParOf" srcId="{4F401C72-EC65-4C82-93A5-CA4BBEBB6AC0}" destId="{259E3417-2453-45BA-8525-0459073E5C81}" srcOrd="3" destOrd="0" presId="urn:microsoft.com/office/officeart/2005/8/layout/hierarchy1"/>
    <dgm:cxn modelId="{F106EB9E-6DFB-4F98-BB40-2C6BCDF2EF9F}" type="presParOf" srcId="{259E3417-2453-45BA-8525-0459073E5C81}" destId="{17B47270-252E-4D47-B222-A0285DD80BF9}" srcOrd="0" destOrd="0" presId="urn:microsoft.com/office/officeart/2005/8/layout/hierarchy1"/>
    <dgm:cxn modelId="{FEF402A0-0C77-41AB-AE7F-247A5AE48D0A}" type="presParOf" srcId="{17B47270-252E-4D47-B222-A0285DD80BF9}" destId="{1E830419-1F55-4FAE-9144-7765D80A010E}" srcOrd="0" destOrd="0" presId="urn:microsoft.com/office/officeart/2005/8/layout/hierarchy1"/>
    <dgm:cxn modelId="{506C2C0D-2174-4D7E-8073-2BCA8C92D721}" type="presParOf" srcId="{17B47270-252E-4D47-B222-A0285DD80BF9}" destId="{B25DDAE0-FE5E-4B56-AABC-6FCC2C62321F}" srcOrd="1" destOrd="0" presId="urn:microsoft.com/office/officeart/2005/8/layout/hierarchy1"/>
    <dgm:cxn modelId="{A77BF46D-742B-4E03-875C-A2C13D0C3CB4}" type="presParOf" srcId="{259E3417-2453-45BA-8525-0459073E5C81}" destId="{B2C574D3-D7A8-4030-A9C5-6EA440877BFD}" srcOrd="1" destOrd="0" presId="urn:microsoft.com/office/officeart/2005/8/layout/hierarchy1"/>
    <dgm:cxn modelId="{A53DDA74-65BA-4A76-9B3B-55A5D2C74DD4}" type="presParOf" srcId="{B2C574D3-D7A8-4030-A9C5-6EA440877BFD}" destId="{B1B09B7C-3BD1-465C-98A2-143E29B42B7E}" srcOrd="0" destOrd="0" presId="urn:microsoft.com/office/officeart/2005/8/layout/hierarchy1"/>
    <dgm:cxn modelId="{4788BB8E-A3DE-4138-80C8-DD05C9D913FF}" type="presParOf" srcId="{B2C574D3-D7A8-4030-A9C5-6EA440877BFD}" destId="{6FEB4E25-B2A5-4A4B-9AFF-CA37D9D5D1DF}" srcOrd="1" destOrd="0" presId="urn:microsoft.com/office/officeart/2005/8/layout/hierarchy1"/>
    <dgm:cxn modelId="{C18B51F9-EB4B-44FC-8D53-151D043DA8E5}" type="presParOf" srcId="{6FEB4E25-B2A5-4A4B-9AFF-CA37D9D5D1DF}" destId="{4D3D2F06-CEE5-4EB8-8617-7AC897E2E56E}" srcOrd="0" destOrd="0" presId="urn:microsoft.com/office/officeart/2005/8/layout/hierarchy1"/>
    <dgm:cxn modelId="{7DF1161D-09AA-46DD-9AE0-969FF4B0E3A5}" type="presParOf" srcId="{4D3D2F06-CEE5-4EB8-8617-7AC897E2E56E}" destId="{323008F6-D518-487C-B3C0-F5D2B8F72787}" srcOrd="0" destOrd="0" presId="urn:microsoft.com/office/officeart/2005/8/layout/hierarchy1"/>
    <dgm:cxn modelId="{FFC6BD18-9AA4-428D-9E31-3CC815A044AE}" type="presParOf" srcId="{4D3D2F06-CEE5-4EB8-8617-7AC897E2E56E}" destId="{FF047DB6-3A08-433B-B00B-E28523908095}" srcOrd="1" destOrd="0" presId="urn:microsoft.com/office/officeart/2005/8/layout/hierarchy1"/>
    <dgm:cxn modelId="{E15C0263-57DC-442F-BE7E-CCB8DD6DCDFB}" type="presParOf" srcId="{6FEB4E25-B2A5-4A4B-9AFF-CA37D9D5D1DF}" destId="{877D634E-9392-4712-81CD-956B4C098961}" srcOrd="1" destOrd="0" presId="urn:microsoft.com/office/officeart/2005/8/layout/hierarchy1"/>
    <dgm:cxn modelId="{F4D11428-5599-4155-A353-9C33611B5BA2}" type="presParOf" srcId="{B2C574D3-D7A8-4030-A9C5-6EA440877BFD}" destId="{33BF6B10-60D9-47C1-8D7F-E491AA8822E8}" srcOrd="2" destOrd="0" presId="urn:microsoft.com/office/officeart/2005/8/layout/hierarchy1"/>
    <dgm:cxn modelId="{D70D535C-10DE-4C67-9C0A-81D8844882A0}" type="presParOf" srcId="{B2C574D3-D7A8-4030-A9C5-6EA440877BFD}" destId="{8ECA1F50-C9B8-451D-B072-F375C44E4D81}" srcOrd="3" destOrd="0" presId="urn:microsoft.com/office/officeart/2005/8/layout/hierarchy1"/>
    <dgm:cxn modelId="{CE38CAEC-5072-45E4-9141-6883B36EA771}" type="presParOf" srcId="{8ECA1F50-C9B8-451D-B072-F375C44E4D81}" destId="{05CAE141-16B9-42EE-AE4B-A4EF846A57F0}" srcOrd="0" destOrd="0" presId="urn:microsoft.com/office/officeart/2005/8/layout/hierarchy1"/>
    <dgm:cxn modelId="{3B492F5C-75E8-4950-867B-07A771E18001}" type="presParOf" srcId="{05CAE141-16B9-42EE-AE4B-A4EF846A57F0}" destId="{A27618B8-B6C9-465B-9D02-EE0B3985DC1D}" srcOrd="0" destOrd="0" presId="urn:microsoft.com/office/officeart/2005/8/layout/hierarchy1"/>
    <dgm:cxn modelId="{804F5893-C28C-4E93-A5D7-8B48635E4CC7}" type="presParOf" srcId="{05CAE141-16B9-42EE-AE4B-A4EF846A57F0}" destId="{692DB20C-A916-4E09-BE9C-57A863E22E9F}" srcOrd="1" destOrd="0" presId="urn:microsoft.com/office/officeart/2005/8/layout/hierarchy1"/>
    <dgm:cxn modelId="{1FAF3C46-70E7-421F-9FAA-FF120D172A70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D1911083-1BFF-4EE8-9651-E985CFC14D8F}" type="presOf" srcId="{E4AD7F46-9826-4462-8E6F-98D89EAC0DDC}" destId="{8C19DFE9-1EC6-479C-8B1E-AE8E0EDA630D}" srcOrd="0" destOrd="0" presId="urn:microsoft.com/office/officeart/2005/8/layout/hierarchy1"/>
    <dgm:cxn modelId="{46C1B92C-E37F-4B74-9811-EF1AD04D4D42}" type="presOf" srcId="{BD7B1BF5-D0D9-4D57-8EC9-CF81577DB31B}" destId="{B16C9F70-0585-4397-AC37-EE97DFCE1367}" srcOrd="0" destOrd="0" presId="urn:microsoft.com/office/officeart/2005/8/layout/hierarchy1"/>
    <dgm:cxn modelId="{6BD6C128-84BD-49F9-879B-3E10EE4DEA07}" type="presOf" srcId="{87B92736-7593-4EE5-8886-BE1EB5A4B673}" destId="{95CF2F88-AC42-42DF-9CDA-5671AB8680F8}" srcOrd="0" destOrd="0" presId="urn:microsoft.com/office/officeart/2005/8/layout/hierarchy1"/>
    <dgm:cxn modelId="{4C6E0161-BC4E-4308-911C-CE9C93AD04BB}" type="presOf" srcId="{B2BAC4B5-9D57-4A6A-802D-CEA9BA569123}" destId="{76533181-04C9-47B7-9E96-393CE1944CF9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16006F0B-28A0-43A0-848A-3AFE396C30A1}" type="presOf" srcId="{C78533E0-6756-4AFC-A97D-435BD9EC1E29}" destId="{33BF6B10-60D9-47C1-8D7F-E491AA8822E8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FEEC7F07-E133-480B-9D4A-7E3FD9AAFEA2}" type="presOf" srcId="{663887BB-87F4-4A60-99B8-E59CCB2D15D4}" destId="{DDC36CC4-73CE-45F1-8FC6-C8C183842AC3}" srcOrd="0" destOrd="0" presId="urn:microsoft.com/office/officeart/2005/8/layout/hierarchy1"/>
    <dgm:cxn modelId="{467F1BE2-F596-437C-8B70-A26F05E330C1}" type="presOf" srcId="{7BA03DA0-08D9-46E1-AE6E-BD954EF9D501}" destId="{00AECC75-E3AF-48D8-A922-486F0C930B08}" srcOrd="0" destOrd="0" presId="urn:microsoft.com/office/officeart/2005/8/layout/hierarchy1"/>
    <dgm:cxn modelId="{B0BABEEF-F4D6-478D-8520-8D19F3536075}" type="presOf" srcId="{9C9BF0BA-F804-4164-9C4A-7FFC4AFB6CBC}" destId="{D3C41FD2-EECF-4A07-9F3C-7248665ADD75}" srcOrd="0" destOrd="0" presId="urn:microsoft.com/office/officeart/2005/8/layout/hierarchy1"/>
    <dgm:cxn modelId="{FFE8D4BB-0E23-472E-92D5-387D6782BECD}" type="presOf" srcId="{9D8EC4C5-237E-4C86-9DDE-ECACAB8454F4}" destId="{C7BE4223-D404-4EB8-8085-2F4CDE3E15DD}" srcOrd="0" destOrd="0" presId="urn:microsoft.com/office/officeart/2005/8/layout/hierarchy1"/>
    <dgm:cxn modelId="{729721E6-A1C2-4CEF-BCBA-740F6DC99FBD}" type="presOf" srcId="{55A3DEA9-4A7C-4583-9055-44A35466E466}" destId="{048E7D42-7356-44D8-9587-3165E4BD5E28}" srcOrd="0" destOrd="0" presId="urn:microsoft.com/office/officeart/2005/8/layout/hierarchy1"/>
    <dgm:cxn modelId="{62C0E673-6889-4DFC-B375-EFB705737AFF}" type="presOf" srcId="{29AD6108-DA27-46AA-9075-9166E50E6718}" destId="{36B260C3-EC1B-4DF2-B422-AD85F44DAFC2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42D36044-A634-4BFC-9A6B-20681A5BA288}" type="presOf" srcId="{EB537B2E-B039-4F46-9139-CE8369283467}" destId="{224BEDDA-30AA-4F36-9E5A-9113741AA2EA}" srcOrd="0" destOrd="0" presId="urn:microsoft.com/office/officeart/2005/8/layout/hierarchy1"/>
    <dgm:cxn modelId="{3ED22F10-A6D4-4703-89CA-58FE2D25C353}" type="presOf" srcId="{320A508C-BCB0-44CF-928E-C8655011002D}" destId="{38CF459F-8375-4922-8E93-C6D6DD8869F8}" srcOrd="0" destOrd="0" presId="urn:microsoft.com/office/officeart/2005/8/layout/hierarchy1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88FBD82E-FA7B-454C-8390-220AF60E758C}" type="presOf" srcId="{CEFB24C0-9AD8-4A12-A538-D08D89926F89}" destId="{3AD75D46-5C73-41A5-977A-207AD0A4B279}" srcOrd="0" destOrd="0" presId="urn:microsoft.com/office/officeart/2005/8/layout/hierarchy1"/>
    <dgm:cxn modelId="{C797E424-53CA-4732-8AAD-39F08AAFAF96}" type="presOf" srcId="{EBF0D515-5E70-4FBE-90AC-9E3FFE48F292}" destId="{22C75FB0-CE70-4753-BEA4-985490398191}" srcOrd="0" destOrd="0" presId="urn:microsoft.com/office/officeart/2005/8/layout/hierarchy1"/>
    <dgm:cxn modelId="{003D1491-8FC6-4F47-81C8-35C067142AB5}" type="presOf" srcId="{87D4EF37-6F14-4828-98D3-6AE83DDB3F43}" destId="{BC53181B-3AB1-405B-817E-B51F58F320B4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A6A6ECD0-EBE5-433D-B861-758859E612CD}" type="presOf" srcId="{6BF82A88-9A83-4B13-B5A8-D518E1B5D559}" destId="{40F00E47-2249-4452-AF28-4A5E57B396EA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2E109414-CFDF-4F94-94AF-99751BFC945E}" type="presOf" srcId="{433DADD9-F1AC-4EEC-9A98-F0699736342B}" destId="{4522BE41-81A2-4A3D-B0B6-DF4167A8B6B4}" srcOrd="0" destOrd="0" presId="urn:microsoft.com/office/officeart/2005/8/layout/hierarchy1"/>
    <dgm:cxn modelId="{C1ED110F-4219-47CF-8725-7B43C0D6033B}" type="presOf" srcId="{2114B493-6453-46A2-9A35-C35E5F3DBCB3}" destId="{EE8E736A-6018-40DD-A532-086DF2940C64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A5788F50-2038-4C07-B4B8-271A69FE0502}" type="presOf" srcId="{568B9714-C1EA-4155-81B1-9772814E1485}" destId="{D5E0302F-FDB8-4390-8C54-BD907D4D80A6}" srcOrd="0" destOrd="0" presId="urn:microsoft.com/office/officeart/2005/8/layout/hierarchy1"/>
    <dgm:cxn modelId="{4550E5DB-D983-4321-B3CF-D29338675BD2}" type="presOf" srcId="{A913D5F8-044D-4BCF-A260-58AF6B7990FB}" destId="{692DB20C-A916-4E09-BE9C-57A863E22E9F}" srcOrd="0" destOrd="0" presId="urn:microsoft.com/office/officeart/2005/8/layout/hierarchy1"/>
    <dgm:cxn modelId="{DBE2DB86-CC7A-41B9-97C3-E2C1CA8C84B1}" type="presOf" srcId="{1AFD0B7D-FD17-4E81-9D10-E9C0C8A3AFF0}" destId="{A415E785-F167-45BE-BF79-863A830F10F3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54A5E8B5-EFAE-4B78-96C4-AA35BFEE3AFA}" type="presOf" srcId="{C9FCC2FA-1837-42A1-A862-752D78E6B0B1}" destId="{99B3B10B-0B05-4F84-ABB3-F3A0592794DD}" srcOrd="0" destOrd="0" presId="urn:microsoft.com/office/officeart/2005/8/layout/hierarchy1"/>
    <dgm:cxn modelId="{85A8D22F-C526-4FD7-BDBA-382800D8010A}" type="presOf" srcId="{7A1CA7FE-27D4-4694-99B9-EDA57F2588AC}" destId="{829CFED7-CAE5-4142-B366-8D9A49420E39}" srcOrd="0" destOrd="0" presId="urn:microsoft.com/office/officeart/2005/8/layout/hierarchy1"/>
    <dgm:cxn modelId="{538285C5-D5E6-4022-897B-3D611B88A10E}" type="presOf" srcId="{46928F25-DBCE-417C-8118-64D9CEC84F14}" destId="{386BB8A9-D1DE-4A4F-95E3-33342AD49374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570736DC-F1F0-4292-93FA-FBE8FF3F6B53}" type="presOf" srcId="{EB504F6F-1DC0-4E65-9792-F68A8C381CBE}" destId="{B1B09B7C-3BD1-465C-98A2-143E29B42B7E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971A6345-BB25-4D2C-A43D-48C2B11CACD0}" type="presOf" srcId="{F57F969A-B77D-4E33-9AF2-759AF6DA3C60}" destId="{C8CAEADA-E51B-4A70-8629-08D3290A6DC8}" srcOrd="0" destOrd="0" presId="urn:microsoft.com/office/officeart/2005/8/layout/hierarchy1"/>
    <dgm:cxn modelId="{2CA32719-6633-48EC-ABD6-A7028FBB0B4F}" type="presOf" srcId="{EDF3A82D-CEDC-435C-BB26-B4ED98C478EB}" destId="{FE2A192A-97E7-445E-BFE0-5CC003E52137}" srcOrd="0" destOrd="0" presId="urn:microsoft.com/office/officeart/2005/8/layout/hierarchy1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D9708A1F-5A6E-43BB-893F-1F7B0DB746DB}" type="presOf" srcId="{187AF399-5EAC-4229-BA63-2A0740407A43}" destId="{997B299E-1D64-4612-884C-9AC4DD614031}" srcOrd="0" destOrd="0" presId="urn:microsoft.com/office/officeart/2005/8/layout/hierarchy1"/>
    <dgm:cxn modelId="{26DC4318-9D24-4BA8-9B98-D7B72EAE4681}" type="presOf" srcId="{024ED55C-3FE3-4C8A-8A07-97541853970C}" destId="{FB754EEC-0F60-4A9E-829E-AE269A45A47F}" srcOrd="0" destOrd="0" presId="urn:microsoft.com/office/officeart/2005/8/layout/hierarchy1"/>
    <dgm:cxn modelId="{51BA178A-6E22-4D48-B808-A8466AB4A56D}" type="presOf" srcId="{847A63C3-B282-4B80-B5CC-759B53ED8F33}" destId="{ABF42290-2FCE-4DDD-B2D6-9BC80FF24C4C}" srcOrd="0" destOrd="0" presId="urn:microsoft.com/office/officeart/2005/8/layout/hierarchy1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96D99483-D623-4E29-9DFB-4893A48D3AD3}" type="presOf" srcId="{E5EF0CCF-C63B-4219-B096-AA2CD41A3141}" destId="{BA8492D9-DB48-47E9-9E31-99D64D812EB2}" srcOrd="0" destOrd="0" presId="urn:microsoft.com/office/officeart/2005/8/layout/hierarchy1"/>
    <dgm:cxn modelId="{2BF6E023-9751-4786-B327-3E40D85BA34D}" type="presOf" srcId="{1D56D6F1-0D59-48E8-8D92-3F05E2426AC8}" destId="{0ADBED4D-B254-4CCC-9DED-AE90319A8447}" srcOrd="0" destOrd="0" presId="urn:microsoft.com/office/officeart/2005/8/layout/hierarchy1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CF000FBC-6E86-47CE-804B-C82939B56516}" type="presOf" srcId="{0E66135C-B0CE-44F8-92CA-E1A8FE42284E}" destId="{64F8C9F9-DB80-4479-9CEA-CA880F91A40B}" srcOrd="0" destOrd="0" presId="urn:microsoft.com/office/officeart/2005/8/layout/hierarchy1"/>
    <dgm:cxn modelId="{0351E165-B8CF-45BC-A9C2-0A6DECDBF26C}" type="presOf" srcId="{0B927CED-2C98-48A7-B0C9-2547C3D0BEA5}" destId="{5EA140D3-541D-46F1-B2AD-680F8020CCA7}" srcOrd="0" destOrd="0" presId="urn:microsoft.com/office/officeart/2005/8/layout/hierarchy1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342712D2-F23C-4E4E-A32C-4C8A282DE2C7}" type="presOf" srcId="{332F5896-AE90-4F7D-B591-747D75BD2C58}" destId="{04A25782-8879-4537-8926-2DA39404E2C7}" srcOrd="0" destOrd="0" presId="urn:microsoft.com/office/officeart/2005/8/layout/hierarchy1"/>
    <dgm:cxn modelId="{54354DDB-F986-44FE-9028-1FF21C9655F1}" type="presOf" srcId="{9D009A0F-42C9-4F5F-A6FA-4253799B9FAE}" destId="{05B3E223-1D71-46E2-ADA6-EBA730551602}" srcOrd="0" destOrd="0" presId="urn:microsoft.com/office/officeart/2005/8/layout/hierarchy1"/>
    <dgm:cxn modelId="{7B41AC63-0AD8-46BA-8076-2E34A97AAE64}" type="presOf" srcId="{0FA47B87-46CB-4C22-8155-8806B60FDE70}" destId="{9A5CC7B7-EB96-4E35-87B8-65E5F2C056B5}" srcOrd="0" destOrd="0" presId="urn:microsoft.com/office/officeart/2005/8/layout/hierarchy1"/>
    <dgm:cxn modelId="{60466114-F0ED-42C4-A984-65E4D5F1ED1F}" type="presOf" srcId="{A3806A18-677C-488B-BF4C-A0D2F65269BA}" destId="{373076D2-05CC-4ABE-A220-C0FC8B65AD57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A6D0401B-6DC8-4342-AA75-7652A2D73AF1}" type="presOf" srcId="{D17FA9FE-DABD-41C1-808F-63F37E446B00}" destId="{B25DDAE0-FE5E-4B56-AABC-6FCC2C62321F}" srcOrd="0" destOrd="0" presId="urn:microsoft.com/office/officeart/2005/8/layout/hierarchy1"/>
    <dgm:cxn modelId="{66708D87-9203-4C26-8E90-66E516EA2337}" type="presOf" srcId="{CDDDCBF7-5528-44C0-9CB4-DFAF0BBBDD78}" destId="{C2E4532F-F20A-40E1-B3EE-A8972CF4400D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64750E84-765C-4674-B457-C819D8A34B02}" type="presOf" srcId="{057CEF28-B99C-457C-9A9E-0F4C5167F391}" destId="{9D1D55AE-6B97-48CB-A1B9-847F723F9DE9}" srcOrd="0" destOrd="0" presId="urn:microsoft.com/office/officeart/2005/8/layout/hierarchy1"/>
    <dgm:cxn modelId="{5BE06FF8-B161-4C79-937A-F9B915984246}" type="presOf" srcId="{B89A7578-286B-41EA-91F2-F95236A92994}" destId="{C9D4DA2B-9DFA-4BE0-8F10-42B883C61AAD}" srcOrd="0" destOrd="0" presId="urn:microsoft.com/office/officeart/2005/8/layout/hierarchy1"/>
    <dgm:cxn modelId="{6222A79B-2908-43B0-94B1-BB14459A8A96}" type="presOf" srcId="{507C9EC4-4907-4F1C-A93B-95FD9865A284}" destId="{FF047DB6-3A08-433B-B00B-E28523908095}" srcOrd="0" destOrd="0" presId="urn:microsoft.com/office/officeart/2005/8/layout/hierarchy1"/>
    <dgm:cxn modelId="{D09FF234-EBBE-4C02-AF55-1724E8BE7570}" type="presOf" srcId="{B93D05B0-6E7E-477B-8FE9-87FFCE3FD8EA}" destId="{646635AD-3314-4181-859B-89A5FDBF08B3}" srcOrd="0" destOrd="0" presId="urn:microsoft.com/office/officeart/2005/8/layout/hierarchy1"/>
    <dgm:cxn modelId="{C3607A49-729F-4C46-B76C-CFBFC0A1F94B}" type="presOf" srcId="{4B2B98F2-E794-4D64-B8D7-4554A16724B0}" destId="{7128D2F7-F175-4C53-81B6-B92F5A970043}" srcOrd="0" destOrd="0" presId="urn:microsoft.com/office/officeart/2005/8/layout/hierarchy1"/>
    <dgm:cxn modelId="{4E0F2BF1-3B43-4A1B-BA36-4F117CC261DA}" type="presParOf" srcId="{829CFED7-CAE5-4142-B366-8D9A49420E39}" destId="{2076DD01-3690-42D3-B629-74948FD81FF4}" srcOrd="0" destOrd="0" presId="urn:microsoft.com/office/officeart/2005/8/layout/hierarchy1"/>
    <dgm:cxn modelId="{7BB585EB-798C-427E-9AEE-EB080FBC701A}" type="presParOf" srcId="{2076DD01-3690-42D3-B629-74948FD81FF4}" destId="{8FF105B0-9F46-451E-9D88-E69856753D29}" srcOrd="0" destOrd="0" presId="urn:microsoft.com/office/officeart/2005/8/layout/hierarchy1"/>
    <dgm:cxn modelId="{98E92118-07BB-40C9-8E3D-CB91AD841FAA}" type="presParOf" srcId="{8FF105B0-9F46-451E-9D88-E69856753D29}" destId="{9523F360-A9B6-469A-8A67-BAB3B508A531}" srcOrd="0" destOrd="0" presId="urn:microsoft.com/office/officeart/2005/8/layout/hierarchy1"/>
    <dgm:cxn modelId="{F36D69BB-7DFE-4FCC-B922-9995D036B3B2}" type="presParOf" srcId="{8FF105B0-9F46-451E-9D88-E69856753D29}" destId="{C7BE4223-D404-4EB8-8085-2F4CDE3E15DD}" srcOrd="1" destOrd="0" presId="urn:microsoft.com/office/officeart/2005/8/layout/hierarchy1"/>
    <dgm:cxn modelId="{9C1970D1-1159-4CF9-B8C1-59740BDE2C77}" type="presParOf" srcId="{2076DD01-3690-42D3-B629-74948FD81FF4}" destId="{ABB7EDE4-C5E5-4756-97C6-E7EB179642C8}" srcOrd="1" destOrd="0" presId="urn:microsoft.com/office/officeart/2005/8/layout/hierarchy1"/>
    <dgm:cxn modelId="{083B2265-FE71-4F8E-9210-D34944D16732}" type="presParOf" srcId="{ABB7EDE4-C5E5-4756-97C6-E7EB179642C8}" destId="{646635AD-3314-4181-859B-89A5FDBF08B3}" srcOrd="0" destOrd="0" presId="urn:microsoft.com/office/officeart/2005/8/layout/hierarchy1"/>
    <dgm:cxn modelId="{F068FF56-A367-44B2-AB59-25269669ED2D}" type="presParOf" srcId="{ABB7EDE4-C5E5-4756-97C6-E7EB179642C8}" destId="{465A74A6-796E-48C4-ACCB-B8F81CB60E65}" srcOrd="1" destOrd="0" presId="urn:microsoft.com/office/officeart/2005/8/layout/hierarchy1"/>
    <dgm:cxn modelId="{33E6A618-9551-4821-92E9-3A1B826EE891}" type="presParOf" srcId="{465A74A6-796E-48C4-ACCB-B8F81CB60E65}" destId="{2584FB1C-3987-438B-A251-8040BCE06BF6}" srcOrd="0" destOrd="0" presId="urn:microsoft.com/office/officeart/2005/8/layout/hierarchy1"/>
    <dgm:cxn modelId="{802DA2FA-9FD0-4FC6-8ED6-BF923004E726}" type="presParOf" srcId="{2584FB1C-3987-438B-A251-8040BCE06BF6}" destId="{D9EB07BB-EEA3-4AE9-8E3D-6F439CF7CDBC}" srcOrd="0" destOrd="0" presId="urn:microsoft.com/office/officeart/2005/8/layout/hierarchy1"/>
    <dgm:cxn modelId="{2035665F-A089-48B8-8D9D-AFF97C393B6B}" type="presParOf" srcId="{2584FB1C-3987-438B-A251-8040BCE06BF6}" destId="{C8CAEADA-E51B-4A70-8629-08D3290A6DC8}" srcOrd="1" destOrd="0" presId="urn:microsoft.com/office/officeart/2005/8/layout/hierarchy1"/>
    <dgm:cxn modelId="{26E2778A-D73F-4C82-B4CE-E4AC44880E55}" type="presParOf" srcId="{465A74A6-796E-48C4-ACCB-B8F81CB60E65}" destId="{76C36ACC-29BB-4471-A84E-BBEAEE95F7CC}" srcOrd="1" destOrd="0" presId="urn:microsoft.com/office/officeart/2005/8/layout/hierarchy1"/>
    <dgm:cxn modelId="{A9F6B800-B8BC-4C71-8E83-7C41AB18BED7}" type="presParOf" srcId="{76C36ACC-29BB-4471-A84E-BBEAEE95F7CC}" destId="{4522BE41-81A2-4A3D-B0B6-DF4167A8B6B4}" srcOrd="0" destOrd="0" presId="urn:microsoft.com/office/officeart/2005/8/layout/hierarchy1"/>
    <dgm:cxn modelId="{1A8C1C9F-9B07-4939-8616-48CB11A6991E}" type="presParOf" srcId="{76C36ACC-29BB-4471-A84E-BBEAEE95F7CC}" destId="{B410DF3F-3A26-4AE9-B6BC-CCD09E0B083F}" srcOrd="1" destOrd="0" presId="urn:microsoft.com/office/officeart/2005/8/layout/hierarchy1"/>
    <dgm:cxn modelId="{D19414CD-787E-45DB-84AC-033480C08E2E}" type="presParOf" srcId="{B410DF3F-3A26-4AE9-B6BC-CCD09E0B083F}" destId="{0F4C2103-0B8B-425A-A124-909F1BCA26A0}" srcOrd="0" destOrd="0" presId="urn:microsoft.com/office/officeart/2005/8/layout/hierarchy1"/>
    <dgm:cxn modelId="{F3660508-5715-4E5F-9BDC-375F3FBAFD3C}" type="presParOf" srcId="{0F4C2103-0B8B-425A-A124-909F1BCA26A0}" destId="{503E0E7B-0CEF-41E2-8B93-04DB522CF4BA}" srcOrd="0" destOrd="0" presId="urn:microsoft.com/office/officeart/2005/8/layout/hierarchy1"/>
    <dgm:cxn modelId="{304D8632-DCEA-4A59-BD89-5A360FEFD95A}" type="presParOf" srcId="{0F4C2103-0B8B-425A-A124-909F1BCA26A0}" destId="{05B3E223-1D71-46E2-ADA6-EBA730551602}" srcOrd="1" destOrd="0" presId="urn:microsoft.com/office/officeart/2005/8/layout/hierarchy1"/>
    <dgm:cxn modelId="{973E5C6E-5A37-40D9-9F78-35B14A5E373E}" type="presParOf" srcId="{B410DF3F-3A26-4AE9-B6BC-CCD09E0B083F}" destId="{B8424F9A-A19B-4461-8919-244AAD802193}" srcOrd="1" destOrd="0" presId="urn:microsoft.com/office/officeart/2005/8/layout/hierarchy1"/>
    <dgm:cxn modelId="{DB900C9C-520D-4A17-BB3E-6145F487C3C7}" type="presParOf" srcId="{B8424F9A-A19B-4461-8919-244AAD802193}" destId="{D3C41FD2-EECF-4A07-9F3C-7248665ADD75}" srcOrd="0" destOrd="0" presId="urn:microsoft.com/office/officeart/2005/8/layout/hierarchy1"/>
    <dgm:cxn modelId="{035A132A-6B97-4295-9D02-3B9AE59A4446}" type="presParOf" srcId="{B8424F9A-A19B-4461-8919-244AAD802193}" destId="{0546AA23-EF8E-411F-A182-4EEB2B3FDCE7}" srcOrd="1" destOrd="0" presId="urn:microsoft.com/office/officeart/2005/8/layout/hierarchy1"/>
    <dgm:cxn modelId="{EA659E47-6181-411D-9EA4-D06EFB0DC8DE}" type="presParOf" srcId="{0546AA23-EF8E-411F-A182-4EEB2B3FDCE7}" destId="{83A115C6-227D-4AD5-8238-9D0AC6C0536E}" srcOrd="0" destOrd="0" presId="urn:microsoft.com/office/officeart/2005/8/layout/hierarchy1"/>
    <dgm:cxn modelId="{325444DE-9725-4665-9206-FAAE6940BADC}" type="presParOf" srcId="{83A115C6-227D-4AD5-8238-9D0AC6C0536E}" destId="{E1A11F24-2A0F-4F0C-A5A3-F7014008711B}" srcOrd="0" destOrd="0" presId="urn:microsoft.com/office/officeart/2005/8/layout/hierarchy1"/>
    <dgm:cxn modelId="{F0AC12DB-D9EB-4125-AEA3-5249981CD4D7}" type="presParOf" srcId="{83A115C6-227D-4AD5-8238-9D0AC6C0536E}" destId="{38CF459F-8375-4922-8E93-C6D6DD8869F8}" srcOrd="1" destOrd="0" presId="urn:microsoft.com/office/officeart/2005/8/layout/hierarchy1"/>
    <dgm:cxn modelId="{0C1EB774-0C6B-47AB-8B4E-A6781EE79B4F}" type="presParOf" srcId="{0546AA23-EF8E-411F-A182-4EEB2B3FDCE7}" destId="{E3AEABF1-8ED3-4EE9-A1C5-14FA1F6DE85F}" srcOrd="1" destOrd="0" presId="urn:microsoft.com/office/officeart/2005/8/layout/hierarchy1"/>
    <dgm:cxn modelId="{86F06DAA-8D54-463E-83AF-3C1060621118}" type="presParOf" srcId="{E3AEABF1-8ED3-4EE9-A1C5-14FA1F6DE85F}" destId="{ABF42290-2FCE-4DDD-B2D6-9BC80FF24C4C}" srcOrd="0" destOrd="0" presId="urn:microsoft.com/office/officeart/2005/8/layout/hierarchy1"/>
    <dgm:cxn modelId="{B0F48ABF-BDE5-46BF-BCFF-CF41D5E83C35}" type="presParOf" srcId="{E3AEABF1-8ED3-4EE9-A1C5-14FA1F6DE85F}" destId="{DFBD5879-1720-4932-9D0E-55144ECC9758}" srcOrd="1" destOrd="0" presId="urn:microsoft.com/office/officeart/2005/8/layout/hierarchy1"/>
    <dgm:cxn modelId="{AEF1FB95-49C9-4D80-92FC-8904D5195EBC}" type="presParOf" srcId="{DFBD5879-1720-4932-9D0E-55144ECC9758}" destId="{27B736C6-1ECF-451C-97B8-F153CF13EB5D}" srcOrd="0" destOrd="0" presId="urn:microsoft.com/office/officeart/2005/8/layout/hierarchy1"/>
    <dgm:cxn modelId="{86B27670-9758-4B32-961D-9DEE6E930D29}" type="presParOf" srcId="{27B736C6-1ECF-451C-97B8-F153CF13EB5D}" destId="{32998DB1-D38B-4A27-8C5D-6B374E06360F}" srcOrd="0" destOrd="0" presId="urn:microsoft.com/office/officeart/2005/8/layout/hierarchy1"/>
    <dgm:cxn modelId="{982D7B2D-F290-40E4-BF6A-012287A216F3}" type="presParOf" srcId="{27B736C6-1ECF-451C-97B8-F153CF13EB5D}" destId="{76533181-04C9-47B7-9E96-393CE1944CF9}" srcOrd="1" destOrd="0" presId="urn:microsoft.com/office/officeart/2005/8/layout/hierarchy1"/>
    <dgm:cxn modelId="{E7E104B6-DC2E-4BED-A2E4-C476B60E2230}" type="presParOf" srcId="{DFBD5879-1720-4932-9D0E-55144ECC9758}" destId="{52FDE3BE-2BD0-4887-A099-9D382E421E55}" srcOrd="1" destOrd="0" presId="urn:microsoft.com/office/officeart/2005/8/layout/hierarchy1"/>
    <dgm:cxn modelId="{1259DB52-7A02-4BCE-B32F-A1AE5E98CC14}" type="presParOf" srcId="{E3AEABF1-8ED3-4EE9-A1C5-14FA1F6DE85F}" destId="{0ADBED4D-B254-4CCC-9DED-AE90319A8447}" srcOrd="2" destOrd="0" presId="urn:microsoft.com/office/officeart/2005/8/layout/hierarchy1"/>
    <dgm:cxn modelId="{6D5B2AE2-C374-4DFD-A38F-4EA7769E1A7B}" type="presParOf" srcId="{E3AEABF1-8ED3-4EE9-A1C5-14FA1F6DE85F}" destId="{4D39ECF9-1EDD-47D2-9B6F-941A5C711B57}" srcOrd="3" destOrd="0" presId="urn:microsoft.com/office/officeart/2005/8/layout/hierarchy1"/>
    <dgm:cxn modelId="{CFB0BC38-ECE2-4DF7-9B62-A33F2578257B}" type="presParOf" srcId="{4D39ECF9-1EDD-47D2-9B6F-941A5C711B57}" destId="{A08A3369-DD10-4EB0-8BB1-ECDAA8ABEC69}" srcOrd="0" destOrd="0" presId="urn:microsoft.com/office/officeart/2005/8/layout/hierarchy1"/>
    <dgm:cxn modelId="{EEDB2CD7-3F12-4389-A753-9D1470E2E532}" type="presParOf" srcId="{A08A3369-DD10-4EB0-8BB1-ECDAA8ABEC69}" destId="{3AE31570-FC40-4E3B-BA7C-E6EABFB2CA68}" srcOrd="0" destOrd="0" presId="urn:microsoft.com/office/officeart/2005/8/layout/hierarchy1"/>
    <dgm:cxn modelId="{6D34088C-3815-470B-8BC6-C982D8231498}" type="presParOf" srcId="{A08A3369-DD10-4EB0-8BB1-ECDAA8ABEC69}" destId="{22C75FB0-CE70-4753-BEA4-985490398191}" srcOrd="1" destOrd="0" presId="urn:microsoft.com/office/officeart/2005/8/layout/hierarchy1"/>
    <dgm:cxn modelId="{335C4A47-7996-4E89-9710-3C540A124268}" type="presParOf" srcId="{4D39ECF9-1EDD-47D2-9B6F-941A5C711B57}" destId="{15E0DB76-04D8-4067-AB33-97624C3E3C15}" srcOrd="1" destOrd="0" presId="urn:microsoft.com/office/officeart/2005/8/layout/hierarchy1"/>
    <dgm:cxn modelId="{4C40BD4D-701E-4BAD-87A6-E2ACB73FEF52}" type="presParOf" srcId="{B8424F9A-A19B-4461-8919-244AAD802193}" destId="{5EA140D3-541D-46F1-B2AD-680F8020CCA7}" srcOrd="2" destOrd="0" presId="urn:microsoft.com/office/officeart/2005/8/layout/hierarchy1"/>
    <dgm:cxn modelId="{9073BDC1-9B59-4E40-A7F5-9912F2B7A923}" type="presParOf" srcId="{B8424F9A-A19B-4461-8919-244AAD802193}" destId="{E30D29B1-699C-4BD3-8F1A-FD56C4B78930}" srcOrd="3" destOrd="0" presId="urn:microsoft.com/office/officeart/2005/8/layout/hierarchy1"/>
    <dgm:cxn modelId="{3270C5B5-4FD8-44B7-A381-15264B07D55C}" type="presParOf" srcId="{E30D29B1-699C-4BD3-8F1A-FD56C4B78930}" destId="{DF7ECC0C-F530-41F4-9000-A30F3F1A2FC3}" srcOrd="0" destOrd="0" presId="urn:microsoft.com/office/officeart/2005/8/layout/hierarchy1"/>
    <dgm:cxn modelId="{57577518-EE63-4753-B5DC-038D37504F39}" type="presParOf" srcId="{DF7ECC0C-F530-41F4-9000-A30F3F1A2FC3}" destId="{6A6579E6-C562-4FC6-8642-92F9D5E24F93}" srcOrd="0" destOrd="0" presId="urn:microsoft.com/office/officeart/2005/8/layout/hierarchy1"/>
    <dgm:cxn modelId="{49CA5F6B-3F87-40F6-9BD7-DF8B5ED8EC15}" type="presParOf" srcId="{DF7ECC0C-F530-41F4-9000-A30F3F1A2FC3}" destId="{7128D2F7-F175-4C53-81B6-B92F5A970043}" srcOrd="1" destOrd="0" presId="urn:microsoft.com/office/officeart/2005/8/layout/hierarchy1"/>
    <dgm:cxn modelId="{25E0304D-A2D6-479F-A75D-FE58D0F4490E}" type="presParOf" srcId="{E30D29B1-699C-4BD3-8F1A-FD56C4B78930}" destId="{3C7FDD2C-44FF-45C5-B45E-4C8BCFCBA152}" srcOrd="1" destOrd="0" presId="urn:microsoft.com/office/officeart/2005/8/layout/hierarchy1"/>
    <dgm:cxn modelId="{01700D68-56D1-43D8-8A6B-542B30114840}" type="presParOf" srcId="{3C7FDD2C-44FF-45C5-B45E-4C8BCFCBA152}" destId="{373076D2-05CC-4ABE-A220-C0FC8B65AD57}" srcOrd="0" destOrd="0" presId="urn:microsoft.com/office/officeart/2005/8/layout/hierarchy1"/>
    <dgm:cxn modelId="{881A4A43-0793-4940-8B84-066268FFA50B}" type="presParOf" srcId="{3C7FDD2C-44FF-45C5-B45E-4C8BCFCBA152}" destId="{549BC87C-402E-43D7-96D3-B2B69A9C0CA0}" srcOrd="1" destOrd="0" presId="urn:microsoft.com/office/officeart/2005/8/layout/hierarchy1"/>
    <dgm:cxn modelId="{307FABCF-5333-45ED-AD29-17D02F0A2FD4}" type="presParOf" srcId="{549BC87C-402E-43D7-96D3-B2B69A9C0CA0}" destId="{1BF74E85-7C31-461B-894B-8886FDAE713C}" srcOrd="0" destOrd="0" presId="urn:microsoft.com/office/officeart/2005/8/layout/hierarchy1"/>
    <dgm:cxn modelId="{ABF27EB0-848C-44F6-8428-69CB8709BFCC}" type="presParOf" srcId="{1BF74E85-7C31-461B-894B-8886FDAE713C}" destId="{11487B9F-A5EF-428C-B65C-DB9F79B7B0DE}" srcOrd="0" destOrd="0" presId="urn:microsoft.com/office/officeart/2005/8/layout/hierarchy1"/>
    <dgm:cxn modelId="{BC4340CD-B122-49DD-A06D-C8D00C03E2F8}" type="presParOf" srcId="{1BF74E85-7C31-461B-894B-8886FDAE713C}" destId="{224BEDDA-30AA-4F36-9E5A-9113741AA2EA}" srcOrd="1" destOrd="0" presId="urn:microsoft.com/office/officeart/2005/8/layout/hierarchy1"/>
    <dgm:cxn modelId="{84E5E62C-E562-4430-BF9B-C90EEB3B9B08}" type="presParOf" srcId="{549BC87C-402E-43D7-96D3-B2B69A9C0CA0}" destId="{4648403C-EA1C-45F3-B254-45E707FA5C0C}" srcOrd="1" destOrd="0" presId="urn:microsoft.com/office/officeart/2005/8/layout/hierarchy1"/>
    <dgm:cxn modelId="{3A9A8A5E-C402-4A8E-88C7-D640EF11891F}" type="presParOf" srcId="{3C7FDD2C-44FF-45C5-B45E-4C8BCFCBA152}" destId="{EE8E736A-6018-40DD-A532-086DF2940C64}" srcOrd="2" destOrd="0" presId="urn:microsoft.com/office/officeart/2005/8/layout/hierarchy1"/>
    <dgm:cxn modelId="{495A7782-1AC9-419B-A114-F49186190A50}" type="presParOf" srcId="{3C7FDD2C-44FF-45C5-B45E-4C8BCFCBA152}" destId="{D9704074-04A6-4DF3-80FD-C790AB41EF64}" srcOrd="3" destOrd="0" presId="urn:microsoft.com/office/officeart/2005/8/layout/hierarchy1"/>
    <dgm:cxn modelId="{F43FD812-2C59-4750-A2D7-0A560E8EDE0B}" type="presParOf" srcId="{D9704074-04A6-4DF3-80FD-C790AB41EF64}" destId="{DF16F829-9AC7-4454-B679-82BBF94810FE}" srcOrd="0" destOrd="0" presId="urn:microsoft.com/office/officeart/2005/8/layout/hierarchy1"/>
    <dgm:cxn modelId="{94A5DE7A-40EF-44FE-9CF9-8ECBF2F274C2}" type="presParOf" srcId="{DF16F829-9AC7-4454-B679-82BBF94810FE}" destId="{014128AB-132F-4A95-BDAD-7A44208E117D}" srcOrd="0" destOrd="0" presId="urn:microsoft.com/office/officeart/2005/8/layout/hierarchy1"/>
    <dgm:cxn modelId="{09616F7E-122E-4A15-87E4-90042838EDC6}" type="presParOf" srcId="{DF16F829-9AC7-4454-B679-82BBF94810FE}" destId="{FB754EEC-0F60-4A9E-829E-AE269A45A47F}" srcOrd="1" destOrd="0" presId="urn:microsoft.com/office/officeart/2005/8/layout/hierarchy1"/>
    <dgm:cxn modelId="{D9081D8A-02F3-430E-AACF-BA74713D5343}" type="presParOf" srcId="{D9704074-04A6-4DF3-80FD-C790AB41EF64}" destId="{113AFF0C-6475-4A73-993D-48B08B06A746}" srcOrd="1" destOrd="0" presId="urn:microsoft.com/office/officeart/2005/8/layout/hierarchy1"/>
    <dgm:cxn modelId="{888CA814-8D5F-4ACE-A5BD-67C249EC00B3}" type="presParOf" srcId="{76C36ACC-29BB-4471-A84E-BBEAEE95F7CC}" destId="{3AD75D46-5C73-41A5-977A-207AD0A4B279}" srcOrd="2" destOrd="0" presId="urn:microsoft.com/office/officeart/2005/8/layout/hierarchy1"/>
    <dgm:cxn modelId="{660C4461-89EF-4CF3-A84F-CFA5A984F76B}" type="presParOf" srcId="{76C36ACC-29BB-4471-A84E-BBEAEE95F7CC}" destId="{B3577E9F-66F3-439D-BC86-F42817D559D7}" srcOrd="3" destOrd="0" presId="urn:microsoft.com/office/officeart/2005/8/layout/hierarchy1"/>
    <dgm:cxn modelId="{F72F79FF-F04D-4F45-B2E4-6EE6B1B46D27}" type="presParOf" srcId="{B3577E9F-66F3-439D-BC86-F42817D559D7}" destId="{AF20170B-5670-46F4-B4E2-55A200EE4F3C}" srcOrd="0" destOrd="0" presId="urn:microsoft.com/office/officeart/2005/8/layout/hierarchy1"/>
    <dgm:cxn modelId="{3E286490-D4C6-4A75-82A8-D4B39256DE6F}" type="presParOf" srcId="{AF20170B-5670-46F4-B4E2-55A200EE4F3C}" destId="{49A8FE86-1FAB-49B6-9DB3-32729172D8E7}" srcOrd="0" destOrd="0" presId="urn:microsoft.com/office/officeart/2005/8/layout/hierarchy1"/>
    <dgm:cxn modelId="{B6AA3ADE-9E6F-460D-BE53-07D05D39DDDA}" type="presParOf" srcId="{AF20170B-5670-46F4-B4E2-55A200EE4F3C}" destId="{40F00E47-2249-4452-AF28-4A5E57B396EA}" srcOrd="1" destOrd="0" presId="urn:microsoft.com/office/officeart/2005/8/layout/hierarchy1"/>
    <dgm:cxn modelId="{51B7D9B1-0606-4D05-88C5-381579CD3909}" type="presParOf" srcId="{B3577E9F-66F3-439D-BC86-F42817D559D7}" destId="{2B6A0B5C-C265-4A25-953D-1557D273260E}" srcOrd="1" destOrd="0" presId="urn:microsoft.com/office/officeart/2005/8/layout/hierarchy1"/>
    <dgm:cxn modelId="{D31242CB-0600-4745-9DC3-4134968143FC}" type="presParOf" srcId="{2B6A0B5C-C265-4A25-953D-1557D273260E}" destId="{9D1D55AE-6B97-48CB-A1B9-847F723F9DE9}" srcOrd="0" destOrd="0" presId="urn:microsoft.com/office/officeart/2005/8/layout/hierarchy1"/>
    <dgm:cxn modelId="{171FC65F-AFD2-459F-B8B6-942B60E0F327}" type="presParOf" srcId="{2B6A0B5C-C265-4A25-953D-1557D273260E}" destId="{5416A2D3-7BFB-4A5C-A980-3399FCED0481}" srcOrd="1" destOrd="0" presId="urn:microsoft.com/office/officeart/2005/8/layout/hierarchy1"/>
    <dgm:cxn modelId="{4BD8DE1A-CB71-4EA8-9361-81B2882DDA27}" type="presParOf" srcId="{5416A2D3-7BFB-4A5C-A980-3399FCED0481}" destId="{2DE2BE3A-E165-486D-844E-35D7C48ADA3A}" srcOrd="0" destOrd="0" presId="urn:microsoft.com/office/officeart/2005/8/layout/hierarchy1"/>
    <dgm:cxn modelId="{AA74A313-6EFB-4FD5-ABD6-7E5A0D6DAFD1}" type="presParOf" srcId="{2DE2BE3A-E165-486D-844E-35D7C48ADA3A}" destId="{35E414A3-1CB8-4EF8-BB4C-ABC734F641EE}" srcOrd="0" destOrd="0" presId="urn:microsoft.com/office/officeart/2005/8/layout/hierarchy1"/>
    <dgm:cxn modelId="{25C1CC20-1E60-4C5E-829F-89FFB27AB2D5}" type="presParOf" srcId="{2DE2BE3A-E165-486D-844E-35D7C48ADA3A}" destId="{BC53181B-3AB1-405B-817E-B51F58F320B4}" srcOrd="1" destOrd="0" presId="urn:microsoft.com/office/officeart/2005/8/layout/hierarchy1"/>
    <dgm:cxn modelId="{293FD275-6A96-422C-AE02-8CFD68E9A42C}" type="presParOf" srcId="{5416A2D3-7BFB-4A5C-A980-3399FCED0481}" destId="{79530844-0B54-4624-A43B-8A7C311C3DF5}" srcOrd="1" destOrd="0" presId="urn:microsoft.com/office/officeart/2005/8/layout/hierarchy1"/>
    <dgm:cxn modelId="{C9B9DCFF-E613-458F-8073-920E48B0C995}" type="presParOf" srcId="{79530844-0B54-4624-A43B-8A7C311C3DF5}" destId="{D5E0302F-FDB8-4390-8C54-BD907D4D80A6}" srcOrd="0" destOrd="0" presId="urn:microsoft.com/office/officeart/2005/8/layout/hierarchy1"/>
    <dgm:cxn modelId="{7F5878B2-22B1-4D09-98A5-B43075A4D2FE}" type="presParOf" srcId="{79530844-0B54-4624-A43B-8A7C311C3DF5}" destId="{74CD126F-916B-4467-A46F-9CBF4CF9F10A}" srcOrd="1" destOrd="0" presId="urn:microsoft.com/office/officeart/2005/8/layout/hierarchy1"/>
    <dgm:cxn modelId="{ED19903C-4ED2-41BB-A38A-1D3F70E8D4B5}" type="presParOf" srcId="{74CD126F-916B-4467-A46F-9CBF4CF9F10A}" destId="{2CBF913D-89D2-490F-901C-128A920510A8}" srcOrd="0" destOrd="0" presId="urn:microsoft.com/office/officeart/2005/8/layout/hierarchy1"/>
    <dgm:cxn modelId="{B1271490-B41F-481F-A7AE-8E7B78FDD4AE}" type="presParOf" srcId="{2CBF913D-89D2-490F-901C-128A920510A8}" destId="{56AE7907-EC06-4497-8359-C86ED206F41B}" srcOrd="0" destOrd="0" presId="urn:microsoft.com/office/officeart/2005/8/layout/hierarchy1"/>
    <dgm:cxn modelId="{25D6FC5E-CED0-4877-B544-E2E149C61999}" type="presParOf" srcId="{2CBF913D-89D2-490F-901C-128A920510A8}" destId="{FE2A192A-97E7-445E-BFE0-5CC003E52137}" srcOrd="1" destOrd="0" presId="urn:microsoft.com/office/officeart/2005/8/layout/hierarchy1"/>
    <dgm:cxn modelId="{6C5DED90-EE83-4EDE-8EED-456F17A83487}" type="presParOf" srcId="{74CD126F-916B-4467-A46F-9CBF4CF9F10A}" destId="{B1ED7AB2-6E75-4943-9D07-3EA5BD76ABB5}" srcOrd="1" destOrd="0" presId="urn:microsoft.com/office/officeart/2005/8/layout/hierarchy1"/>
    <dgm:cxn modelId="{402C3B4B-4BE8-42E4-B4E8-2826D92AB989}" type="presParOf" srcId="{79530844-0B54-4624-A43B-8A7C311C3DF5}" destId="{00AECC75-E3AF-48D8-A922-486F0C930B08}" srcOrd="2" destOrd="0" presId="urn:microsoft.com/office/officeart/2005/8/layout/hierarchy1"/>
    <dgm:cxn modelId="{0A180AFC-08B3-4CFF-A206-3D191ED3B840}" type="presParOf" srcId="{79530844-0B54-4624-A43B-8A7C311C3DF5}" destId="{835F9D7F-0827-4835-A0B6-53AA5BA2109A}" srcOrd="3" destOrd="0" presId="urn:microsoft.com/office/officeart/2005/8/layout/hierarchy1"/>
    <dgm:cxn modelId="{80E82945-8103-4476-A7CA-497FFE37394E}" type="presParOf" srcId="{835F9D7F-0827-4835-A0B6-53AA5BA2109A}" destId="{726766CA-DB8B-4B52-8949-58B8DCA42D30}" srcOrd="0" destOrd="0" presId="urn:microsoft.com/office/officeart/2005/8/layout/hierarchy1"/>
    <dgm:cxn modelId="{E6ACCD36-860A-4B45-8C7C-F1B119254828}" type="presParOf" srcId="{726766CA-DB8B-4B52-8949-58B8DCA42D30}" destId="{0749AA9A-A7FB-48C7-AD62-50BE3F3E8FF1}" srcOrd="0" destOrd="0" presId="urn:microsoft.com/office/officeart/2005/8/layout/hierarchy1"/>
    <dgm:cxn modelId="{C78F8146-F0D7-48A0-A2B9-B683DD7A8853}" type="presParOf" srcId="{726766CA-DB8B-4B52-8949-58B8DCA42D30}" destId="{8C19DFE9-1EC6-479C-8B1E-AE8E0EDA630D}" srcOrd="1" destOrd="0" presId="urn:microsoft.com/office/officeart/2005/8/layout/hierarchy1"/>
    <dgm:cxn modelId="{87633DBF-9D10-4528-9A40-C9FDCE259B24}" type="presParOf" srcId="{835F9D7F-0827-4835-A0B6-53AA5BA2109A}" destId="{6A20BD1B-2172-47B9-B4C1-988296E2B96D}" srcOrd="1" destOrd="0" presId="urn:microsoft.com/office/officeart/2005/8/layout/hierarchy1"/>
    <dgm:cxn modelId="{6119FE24-56AC-40F5-BB72-8F073F7602C9}" type="presParOf" srcId="{2B6A0B5C-C265-4A25-953D-1557D273260E}" destId="{64F8C9F9-DB80-4479-9CEA-CA880F91A40B}" srcOrd="2" destOrd="0" presId="urn:microsoft.com/office/officeart/2005/8/layout/hierarchy1"/>
    <dgm:cxn modelId="{950369BE-D169-46E8-9AA9-835E561FF2E2}" type="presParOf" srcId="{2B6A0B5C-C265-4A25-953D-1557D273260E}" destId="{9E58489E-6A09-4895-A805-23899970172E}" srcOrd="3" destOrd="0" presId="urn:microsoft.com/office/officeart/2005/8/layout/hierarchy1"/>
    <dgm:cxn modelId="{30F1E9D0-8939-4062-A1C8-2EF85D130BB5}" type="presParOf" srcId="{9E58489E-6A09-4895-A805-23899970172E}" destId="{A92F40D4-EFB8-4E79-ADDD-24A860CCDF0D}" srcOrd="0" destOrd="0" presId="urn:microsoft.com/office/officeart/2005/8/layout/hierarchy1"/>
    <dgm:cxn modelId="{B1E0FCF8-AB55-40FF-80B9-634D1DFAD127}" type="presParOf" srcId="{A92F40D4-EFB8-4E79-ADDD-24A860CCDF0D}" destId="{33029843-67CC-46C9-ABE5-D54DA92F4319}" srcOrd="0" destOrd="0" presId="urn:microsoft.com/office/officeart/2005/8/layout/hierarchy1"/>
    <dgm:cxn modelId="{59A44495-14D9-45BA-B95B-F32F990A4155}" type="presParOf" srcId="{A92F40D4-EFB8-4E79-ADDD-24A860CCDF0D}" destId="{BA8492D9-DB48-47E9-9E31-99D64D812EB2}" srcOrd="1" destOrd="0" presId="urn:microsoft.com/office/officeart/2005/8/layout/hierarchy1"/>
    <dgm:cxn modelId="{6D3647A4-DCFA-404E-9D09-F333FA86CC5E}" type="presParOf" srcId="{9E58489E-6A09-4895-A805-23899970172E}" destId="{DDE00DD9-EACF-4CEF-9893-E8EF79817FD5}" srcOrd="1" destOrd="0" presId="urn:microsoft.com/office/officeart/2005/8/layout/hierarchy1"/>
    <dgm:cxn modelId="{E4CCB1F9-F7FD-49F9-9523-9DED5B4DD3E6}" type="presParOf" srcId="{DDE00DD9-EACF-4CEF-9893-E8EF79817FD5}" destId="{99B3B10B-0B05-4F84-ABB3-F3A0592794DD}" srcOrd="0" destOrd="0" presId="urn:microsoft.com/office/officeart/2005/8/layout/hierarchy1"/>
    <dgm:cxn modelId="{9E9F4AC8-FFBF-45B2-B103-0D306A615AD0}" type="presParOf" srcId="{DDE00DD9-EACF-4CEF-9893-E8EF79817FD5}" destId="{27CD394E-5944-4FD3-82F3-4B21606B4E0A}" srcOrd="1" destOrd="0" presId="urn:microsoft.com/office/officeart/2005/8/layout/hierarchy1"/>
    <dgm:cxn modelId="{0510BAF5-3BFA-4888-95C5-18DA77F6D529}" type="presParOf" srcId="{27CD394E-5944-4FD3-82F3-4B21606B4E0A}" destId="{BC4EBCAB-9527-41C2-B49A-AA399D90E0E5}" srcOrd="0" destOrd="0" presId="urn:microsoft.com/office/officeart/2005/8/layout/hierarchy1"/>
    <dgm:cxn modelId="{2663E00C-A1A3-4295-9C0B-686DF79659A6}" type="presParOf" srcId="{BC4EBCAB-9527-41C2-B49A-AA399D90E0E5}" destId="{6157BF5A-6DCA-435A-B8B2-1C8143D9B7E6}" srcOrd="0" destOrd="0" presId="urn:microsoft.com/office/officeart/2005/8/layout/hierarchy1"/>
    <dgm:cxn modelId="{3046F700-FAE3-42C7-B6E6-02DD1B680D26}" type="presParOf" srcId="{BC4EBCAB-9527-41C2-B49A-AA399D90E0E5}" destId="{95CF2F88-AC42-42DF-9CDA-5671AB8680F8}" srcOrd="1" destOrd="0" presId="urn:microsoft.com/office/officeart/2005/8/layout/hierarchy1"/>
    <dgm:cxn modelId="{EEBBE331-CE5C-4F63-9F9C-264B47301E7A}" type="presParOf" srcId="{27CD394E-5944-4FD3-82F3-4B21606B4E0A}" destId="{0C69A986-1E8D-4748-A189-DFB237220148}" srcOrd="1" destOrd="0" presId="urn:microsoft.com/office/officeart/2005/8/layout/hierarchy1"/>
    <dgm:cxn modelId="{D97C9C5B-5945-4C56-86DB-97CCFF7CC64C}" type="presParOf" srcId="{DDE00DD9-EACF-4CEF-9893-E8EF79817FD5}" destId="{04A25782-8879-4537-8926-2DA39404E2C7}" srcOrd="2" destOrd="0" presId="urn:microsoft.com/office/officeart/2005/8/layout/hierarchy1"/>
    <dgm:cxn modelId="{F5077081-41E9-43C1-82BA-BFAEE54ECB44}" type="presParOf" srcId="{DDE00DD9-EACF-4CEF-9893-E8EF79817FD5}" destId="{41534E14-0DFE-4B49-AE2B-3089DDE85C88}" srcOrd="3" destOrd="0" presId="urn:microsoft.com/office/officeart/2005/8/layout/hierarchy1"/>
    <dgm:cxn modelId="{1C94ACAC-E8B4-494E-913B-DEFDF8A00EBD}" type="presParOf" srcId="{41534E14-0DFE-4B49-AE2B-3089DDE85C88}" destId="{D9C0C726-9BD8-4511-A29F-3619670C7F78}" srcOrd="0" destOrd="0" presId="urn:microsoft.com/office/officeart/2005/8/layout/hierarchy1"/>
    <dgm:cxn modelId="{FDFFC1B2-F551-402A-B666-6D3BD35C9269}" type="presParOf" srcId="{D9C0C726-9BD8-4511-A29F-3619670C7F78}" destId="{F774AE7B-7751-4F5B-8E36-A025ABD5E2FC}" srcOrd="0" destOrd="0" presId="urn:microsoft.com/office/officeart/2005/8/layout/hierarchy1"/>
    <dgm:cxn modelId="{EF5D0595-C01D-4E63-B190-6488CDD0789B}" type="presParOf" srcId="{D9C0C726-9BD8-4511-A29F-3619670C7F78}" destId="{C2E4532F-F20A-40E1-B3EE-A8972CF4400D}" srcOrd="1" destOrd="0" presId="urn:microsoft.com/office/officeart/2005/8/layout/hierarchy1"/>
    <dgm:cxn modelId="{7B8A8B2D-5835-4CEB-9FAE-218AAC26ED59}" type="presParOf" srcId="{41534E14-0DFE-4B49-AE2B-3089DDE85C88}" destId="{91492403-02BC-4FA6-A3F5-97F75DC93192}" srcOrd="1" destOrd="0" presId="urn:microsoft.com/office/officeart/2005/8/layout/hierarchy1"/>
    <dgm:cxn modelId="{3DB60C65-FB66-477E-A72B-EE7D86682D56}" type="presParOf" srcId="{ABB7EDE4-C5E5-4756-97C6-E7EB179642C8}" destId="{A415E785-F167-45BE-BF79-863A830F10F3}" srcOrd="2" destOrd="0" presId="urn:microsoft.com/office/officeart/2005/8/layout/hierarchy1"/>
    <dgm:cxn modelId="{DBF6E1B5-0CCB-42F0-810B-7552EB157ACC}" type="presParOf" srcId="{ABB7EDE4-C5E5-4756-97C6-E7EB179642C8}" destId="{C5E3EF66-EAFC-491B-9965-45821171BC6F}" srcOrd="3" destOrd="0" presId="urn:microsoft.com/office/officeart/2005/8/layout/hierarchy1"/>
    <dgm:cxn modelId="{8D92D9B2-5855-4C2D-8006-B66B00E7D32D}" type="presParOf" srcId="{C5E3EF66-EAFC-491B-9965-45821171BC6F}" destId="{865208EB-7612-4575-BD4E-874C0F4193A5}" srcOrd="0" destOrd="0" presId="urn:microsoft.com/office/officeart/2005/8/layout/hierarchy1"/>
    <dgm:cxn modelId="{5A6DD4D8-06A0-45E7-BD2D-A8D27568343C}" type="presParOf" srcId="{865208EB-7612-4575-BD4E-874C0F4193A5}" destId="{F5DA1533-C8A4-4654-8038-A4D931722031}" srcOrd="0" destOrd="0" presId="urn:microsoft.com/office/officeart/2005/8/layout/hierarchy1"/>
    <dgm:cxn modelId="{214E3953-1803-4631-BADB-D809573EC1E0}" type="presParOf" srcId="{865208EB-7612-4575-BD4E-874C0F4193A5}" destId="{048E7D42-7356-44D8-9587-3165E4BD5E28}" srcOrd="1" destOrd="0" presId="urn:microsoft.com/office/officeart/2005/8/layout/hierarchy1"/>
    <dgm:cxn modelId="{F0B9A5C8-AE09-4829-A4F0-3CF2776A2403}" type="presParOf" srcId="{C5E3EF66-EAFC-491B-9965-45821171BC6F}" destId="{4F401C72-EC65-4C82-93A5-CA4BBEBB6AC0}" srcOrd="1" destOrd="0" presId="urn:microsoft.com/office/officeart/2005/8/layout/hierarchy1"/>
    <dgm:cxn modelId="{AA60439A-F1B4-4BE6-B228-39CA51EC3062}" type="presParOf" srcId="{4F401C72-EC65-4C82-93A5-CA4BBEBB6AC0}" destId="{386BB8A9-D1DE-4A4F-95E3-33342AD49374}" srcOrd="0" destOrd="0" presId="urn:microsoft.com/office/officeart/2005/8/layout/hierarchy1"/>
    <dgm:cxn modelId="{CCA690F4-6EFB-4A26-9844-683F4FC4FDA5}" type="presParOf" srcId="{4F401C72-EC65-4C82-93A5-CA4BBEBB6AC0}" destId="{6A2C58EF-1774-47EF-9006-EB90634B6816}" srcOrd="1" destOrd="0" presId="urn:microsoft.com/office/officeart/2005/8/layout/hierarchy1"/>
    <dgm:cxn modelId="{89D386D9-2537-4443-88B6-C20F71E10B9B}" type="presParOf" srcId="{6A2C58EF-1774-47EF-9006-EB90634B6816}" destId="{48800B08-BA09-4EFC-B91A-09CADA13CA2A}" srcOrd="0" destOrd="0" presId="urn:microsoft.com/office/officeart/2005/8/layout/hierarchy1"/>
    <dgm:cxn modelId="{DB6D6B2E-2578-453F-9AB5-A99D994DACAC}" type="presParOf" srcId="{48800B08-BA09-4EFC-B91A-09CADA13CA2A}" destId="{AB7D6642-87F0-4A72-8EFD-58C9A045FB0C}" srcOrd="0" destOrd="0" presId="urn:microsoft.com/office/officeart/2005/8/layout/hierarchy1"/>
    <dgm:cxn modelId="{26BB5492-8D5F-4AAF-91ED-38F2B26B6FB2}" type="presParOf" srcId="{48800B08-BA09-4EFC-B91A-09CADA13CA2A}" destId="{B16C9F70-0585-4397-AC37-EE97DFCE1367}" srcOrd="1" destOrd="0" presId="urn:microsoft.com/office/officeart/2005/8/layout/hierarchy1"/>
    <dgm:cxn modelId="{53878E39-7AC6-464E-A05C-3A683203D1BD}" type="presParOf" srcId="{6A2C58EF-1774-47EF-9006-EB90634B6816}" destId="{884735FF-54E7-43DD-9564-7FBEE891FBC6}" srcOrd="1" destOrd="0" presId="urn:microsoft.com/office/officeart/2005/8/layout/hierarchy1"/>
    <dgm:cxn modelId="{84C4A186-11EA-4B54-9E62-491D36C22BD6}" type="presParOf" srcId="{884735FF-54E7-43DD-9564-7FBEE891FBC6}" destId="{DDC36CC4-73CE-45F1-8FC6-C8C183842AC3}" srcOrd="0" destOrd="0" presId="urn:microsoft.com/office/officeart/2005/8/layout/hierarchy1"/>
    <dgm:cxn modelId="{0D578F9A-3E8B-491D-81D2-D1DF07E87CDE}" type="presParOf" srcId="{884735FF-54E7-43DD-9564-7FBEE891FBC6}" destId="{D042C187-4AFB-42B0-A46F-AF1E44023A01}" srcOrd="1" destOrd="0" presId="urn:microsoft.com/office/officeart/2005/8/layout/hierarchy1"/>
    <dgm:cxn modelId="{CE48886C-E1FD-40A6-A9E6-478EEE289B35}" type="presParOf" srcId="{D042C187-4AFB-42B0-A46F-AF1E44023A01}" destId="{EE625731-7836-4FB0-8830-C5E733F3A9D5}" srcOrd="0" destOrd="0" presId="urn:microsoft.com/office/officeart/2005/8/layout/hierarchy1"/>
    <dgm:cxn modelId="{D2F0FCD7-33F7-46F9-8394-8C0A1055B340}" type="presParOf" srcId="{EE625731-7836-4FB0-8830-C5E733F3A9D5}" destId="{FA1F1EF9-B5FB-4208-9F6D-5B06AEE392C5}" srcOrd="0" destOrd="0" presId="urn:microsoft.com/office/officeart/2005/8/layout/hierarchy1"/>
    <dgm:cxn modelId="{06EB9B0B-B0A3-4102-B464-6197ED993880}" type="presParOf" srcId="{EE625731-7836-4FB0-8830-C5E733F3A9D5}" destId="{997B299E-1D64-4612-884C-9AC4DD614031}" srcOrd="1" destOrd="0" presId="urn:microsoft.com/office/officeart/2005/8/layout/hierarchy1"/>
    <dgm:cxn modelId="{DDD8BBAD-4665-4CA8-9D7B-6889C15DEC49}" type="presParOf" srcId="{D042C187-4AFB-42B0-A46F-AF1E44023A01}" destId="{B7CDCF3B-EE1A-496C-8490-46464F266AC5}" srcOrd="1" destOrd="0" presId="urn:microsoft.com/office/officeart/2005/8/layout/hierarchy1"/>
    <dgm:cxn modelId="{09272C75-D026-499D-BFFE-58C47A5B48A1}" type="presParOf" srcId="{884735FF-54E7-43DD-9564-7FBEE891FBC6}" destId="{9A5CC7B7-EB96-4E35-87B8-65E5F2C056B5}" srcOrd="2" destOrd="0" presId="urn:microsoft.com/office/officeart/2005/8/layout/hierarchy1"/>
    <dgm:cxn modelId="{59FC79EB-DDF1-4AED-A263-FA0A54DD148D}" type="presParOf" srcId="{884735FF-54E7-43DD-9564-7FBEE891FBC6}" destId="{560B34CF-4AB1-4BBD-8949-AD6C16F21C2C}" srcOrd="3" destOrd="0" presId="urn:microsoft.com/office/officeart/2005/8/layout/hierarchy1"/>
    <dgm:cxn modelId="{52E85D76-C6AB-4165-BC4D-EAA3CD537853}" type="presParOf" srcId="{560B34CF-4AB1-4BBD-8949-AD6C16F21C2C}" destId="{A2A2F0E5-7516-46FB-81C1-5CD705945B67}" srcOrd="0" destOrd="0" presId="urn:microsoft.com/office/officeart/2005/8/layout/hierarchy1"/>
    <dgm:cxn modelId="{E69E9596-9A60-49B6-AF71-164C041158D6}" type="presParOf" srcId="{A2A2F0E5-7516-46FB-81C1-5CD705945B67}" destId="{5D45986D-A447-4DCB-AE19-9C596B262D00}" srcOrd="0" destOrd="0" presId="urn:microsoft.com/office/officeart/2005/8/layout/hierarchy1"/>
    <dgm:cxn modelId="{42F3220A-2565-4C04-B318-4DCC26E8212F}" type="presParOf" srcId="{A2A2F0E5-7516-46FB-81C1-5CD705945B67}" destId="{36B260C3-EC1B-4DF2-B422-AD85F44DAFC2}" srcOrd="1" destOrd="0" presId="urn:microsoft.com/office/officeart/2005/8/layout/hierarchy1"/>
    <dgm:cxn modelId="{1D9C3068-60BA-4229-B242-F57B2D6E4C46}" type="presParOf" srcId="{560B34CF-4AB1-4BBD-8949-AD6C16F21C2C}" destId="{A97FF826-3A1F-44D2-A4F0-104AF45D10BF}" srcOrd="1" destOrd="0" presId="urn:microsoft.com/office/officeart/2005/8/layout/hierarchy1"/>
    <dgm:cxn modelId="{590559D8-E497-45D3-ABCC-9B7BE78D2EEA}" type="presParOf" srcId="{4F401C72-EC65-4C82-93A5-CA4BBEBB6AC0}" destId="{C9D4DA2B-9DFA-4BE0-8F10-42B883C61AAD}" srcOrd="2" destOrd="0" presId="urn:microsoft.com/office/officeart/2005/8/layout/hierarchy1"/>
    <dgm:cxn modelId="{3A188128-5485-4CDA-87C6-007968C1ED6F}" type="presParOf" srcId="{4F401C72-EC65-4C82-93A5-CA4BBEBB6AC0}" destId="{259E3417-2453-45BA-8525-0459073E5C81}" srcOrd="3" destOrd="0" presId="urn:microsoft.com/office/officeart/2005/8/layout/hierarchy1"/>
    <dgm:cxn modelId="{3CB276EA-BD72-4874-972A-13A4847ACB7B}" type="presParOf" srcId="{259E3417-2453-45BA-8525-0459073E5C81}" destId="{17B47270-252E-4D47-B222-A0285DD80BF9}" srcOrd="0" destOrd="0" presId="urn:microsoft.com/office/officeart/2005/8/layout/hierarchy1"/>
    <dgm:cxn modelId="{F983EAB3-46E0-474E-8C96-08099DCAD84B}" type="presParOf" srcId="{17B47270-252E-4D47-B222-A0285DD80BF9}" destId="{1E830419-1F55-4FAE-9144-7765D80A010E}" srcOrd="0" destOrd="0" presId="urn:microsoft.com/office/officeart/2005/8/layout/hierarchy1"/>
    <dgm:cxn modelId="{A7D232C3-CAFC-43AA-851D-690BC6615D65}" type="presParOf" srcId="{17B47270-252E-4D47-B222-A0285DD80BF9}" destId="{B25DDAE0-FE5E-4B56-AABC-6FCC2C62321F}" srcOrd="1" destOrd="0" presId="urn:microsoft.com/office/officeart/2005/8/layout/hierarchy1"/>
    <dgm:cxn modelId="{E67FC498-0AB6-4049-AB26-24CE46168DF0}" type="presParOf" srcId="{259E3417-2453-45BA-8525-0459073E5C81}" destId="{B2C574D3-D7A8-4030-A9C5-6EA440877BFD}" srcOrd="1" destOrd="0" presId="urn:microsoft.com/office/officeart/2005/8/layout/hierarchy1"/>
    <dgm:cxn modelId="{960668F0-0B3B-41D2-8AF4-5C96EDFC5135}" type="presParOf" srcId="{B2C574D3-D7A8-4030-A9C5-6EA440877BFD}" destId="{B1B09B7C-3BD1-465C-98A2-143E29B42B7E}" srcOrd="0" destOrd="0" presId="urn:microsoft.com/office/officeart/2005/8/layout/hierarchy1"/>
    <dgm:cxn modelId="{11253D77-5CE7-442C-A2AF-626175D49D69}" type="presParOf" srcId="{B2C574D3-D7A8-4030-A9C5-6EA440877BFD}" destId="{6FEB4E25-B2A5-4A4B-9AFF-CA37D9D5D1DF}" srcOrd="1" destOrd="0" presId="urn:microsoft.com/office/officeart/2005/8/layout/hierarchy1"/>
    <dgm:cxn modelId="{46AF7F30-3D56-4218-85AF-361BFE63FBF9}" type="presParOf" srcId="{6FEB4E25-B2A5-4A4B-9AFF-CA37D9D5D1DF}" destId="{4D3D2F06-CEE5-4EB8-8617-7AC897E2E56E}" srcOrd="0" destOrd="0" presId="urn:microsoft.com/office/officeart/2005/8/layout/hierarchy1"/>
    <dgm:cxn modelId="{C3EABE36-8300-4061-8226-97C3D674E331}" type="presParOf" srcId="{4D3D2F06-CEE5-4EB8-8617-7AC897E2E56E}" destId="{323008F6-D518-487C-B3C0-F5D2B8F72787}" srcOrd="0" destOrd="0" presId="urn:microsoft.com/office/officeart/2005/8/layout/hierarchy1"/>
    <dgm:cxn modelId="{8BF0764B-6292-4FA3-A74E-99BEA2A6EA70}" type="presParOf" srcId="{4D3D2F06-CEE5-4EB8-8617-7AC897E2E56E}" destId="{FF047DB6-3A08-433B-B00B-E28523908095}" srcOrd="1" destOrd="0" presId="urn:microsoft.com/office/officeart/2005/8/layout/hierarchy1"/>
    <dgm:cxn modelId="{5FB8125D-5A99-434A-B2BB-1DA6A480E633}" type="presParOf" srcId="{6FEB4E25-B2A5-4A4B-9AFF-CA37D9D5D1DF}" destId="{877D634E-9392-4712-81CD-956B4C098961}" srcOrd="1" destOrd="0" presId="urn:microsoft.com/office/officeart/2005/8/layout/hierarchy1"/>
    <dgm:cxn modelId="{9B329094-86ED-4779-8F1B-61DBF4081A3A}" type="presParOf" srcId="{B2C574D3-D7A8-4030-A9C5-6EA440877BFD}" destId="{33BF6B10-60D9-47C1-8D7F-E491AA8822E8}" srcOrd="2" destOrd="0" presId="urn:microsoft.com/office/officeart/2005/8/layout/hierarchy1"/>
    <dgm:cxn modelId="{5FA2F0CB-1ABC-40FA-A0CC-FAAD4E2E05D4}" type="presParOf" srcId="{B2C574D3-D7A8-4030-A9C5-6EA440877BFD}" destId="{8ECA1F50-C9B8-451D-B072-F375C44E4D81}" srcOrd="3" destOrd="0" presId="urn:microsoft.com/office/officeart/2005/8/layout/hierarchy1"/>
    <dgm:cxn modelId="{E2AAEA74-A951-4DA3-9AD6-8CAACD56A92D}" type="presParOf" srcId="{8ECA1F50-C9B8-451D-B072-F375C44E4D81}" destId="{05CAE141-16B9-42EE-AE4B-A4EF846A57F0}" srcOrd="0" destOrd="0" presId="urn:microsoft.com/office/officeart/2005/8/layout/hierarchy1"/>
    <dgm:cxn modelId="{2802AE5E-8B67-4BE9-ABD5-64281CD584A3}" type="presParOf" srcId="{05CAE141-16B9-42EE-AE4B-A4EF846A57F0}" destId="{A27618B8-B6C9-465B-9D02-EE0B3985DC1D}" srcOrd="0" destOrd="0" presId="urn:microsoft.com/office/officeart/2005/8/layout/hierarchy1"/>
    <dgm:cxn modelId="{FB1B971F-2E70-4DD4-A0A6-0BD176EFEF3B}" type="presParOf" srcId="{05CAE141-16B9-42EE-AE4B-A4EF846A57F0}" destId="{692DB20C-A916-4E09-BE9C-57A863E22E9F}" srcOrd="1" destOrd="0" presId="urn:microsoft.com/office/officeart/2005/8/layout/hierarchy1"/>
    <dgm:cxn modelId="{38FE0107-E7C7-40C8-9D2E-24A438CC43C9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FCB52D30-0B30-457A-B9DB-C019B738875A}" type="presOf" srcId="{B89A7578-286B-41EA-91F2-F95236A92994}" destId="{C9D4DA2B-9DFA-4BE0-8F10-42B883C61AAD}" srcOrd="0" destOrd="0" presId="urn:microsoft.com/office/officeart/2005/8/layout/hierarchy1"/>
    <dgm:cxn modelId="{6CFE56FD-2F37-48AA-9CB5-BABC30DCDF0A}" type="presOf" srcId="{0E66135C-B0CE-44F8-92CA-E1A8FE42284E}" destId="{64F8C9F9-DB80-4479-9CEA-CA880F91A40B}" srcOrd="0" destOrd="0" presId="urn:microsoft.com/office/officeart/2005/8/layout/hierarchy1"/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3062BD73-315E-4015-817D-43AD6930315D}" type="presOf" srcId="{87B92736-7593-4EE5-8886-BE1EB5A4B673}" destId="{95CF2F88-AC42-42DF-9CDA-5671AB8680F8}" srcOrd="0" destOrd="0" presId="urn:microsoft.com/office/officeart/2005/8/layout/hierarchy1"/>
    <dgm:cxn modelId="{8079E1A6-C19A-4416-A1E5-8D4228F372E3}" type="presOf" srcId="{320A508C-BCB0-44CF-928E-C8655011002D}" destId="{38CF459F-8375-4922-8E93-C6D6DD8869F8}" srcOrd="0" destOrd="0" presId="urn:microsoft.com/office/officeart/2005/8/layout/hierarchy1"/>
    <dgm:cxn modelId="{B47EF8B6-28B5-4EF8-8EA1-67295632E277}" type="presOf" srcId="{2114B493-6453-46A2-9A35-C35E5F3DBCB3}" destId="{EE8E736A-6018-40DD-A532-086DF2940C64}" srcOrd="0" destOrd="0" presId="urn:microsoft.com/office/officeart/2005/8/layout/hierarchy1"/>
    <dgm:cxn modelId="{52F1E806-1CBF-4D21-8264-5163636C1B91}" type="presOf" srcId="{057CEF28-B99C-457C-9A9E-0F4C5167F391}" destId="{9D1D55AE-6B97-48CB-A1B9-847F723F9DE9}" srcOrd="0" destOrd="0" presId="urn:microsoft.com/office/officeart/2005/8/layout/hierarchy1"/>
    <dgm:cxn modelId="{5E012177-B7D8-4E6E-BE64-DA7C7479AB5F}" type="presOf" srcId="{9D8EC4C5-237E-4C86-9DDE-ECACAB8454F4}" destId="{C7BE4223-D404-4EB8-8085-2F4CDE3E15DD}" srcOrd="0" destOrd="0" presId="urn:microsoft.com/office/officeart/2005/8/layout/hierarchy1"/>
    <dgm:cxn modelId="{6E42A3DC-D666-439C-8217-BCF3D0498CA0}" type="presOf" srcId="{507C9EC4-4907-4F1C-A93B-95FD9865A284}" destId="{FF047DB6-3A08-433B-B00B-E28523908095}" srcOrd="0" destOrd="0" presId="urn:microsoft.com/office/officeart/2005/8/layout/hierarchy1"/>
    <dgm:cxn modelId="{AC07A7D8-ECCB-4278-821C-CDCDEF5DBB8A}" type="presOf" srcId="{55A3DEA9-4A7C-4583-9055-44A35466E466}" destId="{048E7D42-7356-44D8-9587-3165E4BD5E28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2B3FDA83-09E0-4691-A714-98564D9F5B62}" type="presOf" srcId="{A3806A18-677C-488B-BF4C-A0D2F65269BA}" destId="{373076D2-05CC-4ABE-A220-C0FC8B65AD57}" srcOrd="0" destOrd="0" presId="urn:microsoft.com/office/officeart/2005/8/layout/hierarchy1"/>
    <dgm:cxn modelId="{C29EC905-606A-4917-AB8D-1D4EDD7DE91B}" type="presOf" srcId="{D17FA9FE-DABD-41C1-808F-63F37E446B00}" destId="{B25DDAE0-FE5E-4B56-AABC-6FCC2C62321F}" srcOrd="0" destOrd="0" presId="urn:microsoft.com/office/officeart/2005/8/layout/hierarchy1"/>
    <dgm:cxn modelId="{4AB73787-D05A-4A68-9339-F681B1D03B60}" type="presOf" srcId="{BD7B1BF5-D0D9-4D57-8EC9-CF81577DB31B}" destId="{B16C9F70-0585-4397-AC37-EE97DFCE1367}" srcOrd="0" destOrd="0" presId="urn:microsoft.com/office/officeart/2005/8/layout/hierarchy1"/>
    <dgm:cxn modelId="{CC303DC3-B642-4B39-8A72-6DE56169F85D}" type="presOf" srcId="{87D4EF37-6F14-4828-98D3-6AE83DDB3F43}" destId="{BC53181B-3AB1-405B-817E-B51F58F320B4}" srcOrd="0" destOrd="0" presId="urn:microsoft.com/office/officeart/2005/8/layout/hierarchy1"/>
    <dgm:cxn modelId="{9312A182-16FE-4F28-8F91-AD5E9F32AC5C}" type="presOf" srcId="{568B9714-C1EA-4155-81B1-9772814E1485}" destId="{D5E0302F-FDB8-4390-8C54-BD907D4D80A6}" srcOrd="0" destOrd="0" presId="urn:microsoft.com/office/officeart/2005/8/layout/hierarchy1"/>
    <dgm:cxn modelId="{9423BE5D-F197-4497-BB6A-4BF9DBBF6A10}" type="presOf" srcId="{433DADD9-F1AC-4EEC-9A98-F0699736342B}" destId="{4522BE41-81A2-4A3D-B0B6-DF4167A8B6B4}" srcOrd="0" destOrd="0" presId="urn:microsoft.com/office/officeart/2005/8/layout/hierarchy1"/>
    <dgm:cxn modelId="{25EB249F-52B7-4C7B-A98D-25D7C9972AF0}" type="presOf" srcId="{29AD6108-DA27-46AA-9075-9166E50E6718}" destId="{36B260C3-EC1B-4DF2-B422-AD85F44DAFC2}" srcOrd="0" destOrd="0" presId="urn:microsoft.com/office/officeart/2005/8/layout/hierarchy1"/>
    <dgm:cxn modelId="{7FCC46E0-8957-40A6-BE03-49AA6D7FD891}" type="presOf" srcId="{C9FCC2FA-1837-42A1-A862-752D78E6B0B1}" destId="{99B3B10B-0B05-4F84-ABB3-F3A0592794DD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C3CB3A4E-02E8-4E7F-8244-4DF8D632B18A}" type="presOf" srcId="{CDDDCBF7-5528-44C0-9CB4-DFAF0BBBDD78}" destId="{C2E4532F-F20A-40E1-B3EE-A8972CF4400D}" srcOrd="0" destOrd="0" presId="urn:microsoft.com/office/officeart/2005/8/layout/hierarchy1"/>
    <dgm:cxn modelId="{7C3C7CA3-3896-40F9-A4EE-A9F7FC75D0D1}" type="presOf" srcId="{EB537B2E-B039-4F46-9139-CE8369283467}" destId="{224BEDDA-30AA-4F36-9E5A-9113741AA2EA}" srcOrd="0" destOrd="0" presId="urn:microsoft.com/office/officeart/2005/8/layout/hierarchy1"/>
    <dgm:cxn modelId="{4FA4B9B6-7E71-451B-ACCA-C3C2DA967CF0}" type="presOf" srcId="{CEFB24C0-9AD8-4A12-A538-D08D89926F89}" destId="{3AD75D46-5C73-41A5-977A-207AD0A4B279}" srcOrd="0" destOrd="0" presId="urn:microsoft.com/office/officeart/2005/8/layout/hierarchy1"/>
    <dgm:cxn modelId="{AAFB47AE-6F3E-4095-AEDF-43B0CCDD98D8}" type="presOf" srcId="{7A1CA7FE-27D4-4694-99B9-EDA57F2588AC}" destId="{829CFED7-CAE5-4142-B366-8D9A49420E39}" srcOrd="0" destOrd="0" presId="urn:microsoft.com/office/officeart/2005/8/layout/hierarchy1"/>
    <dgm:cxn modelId="{2D3C0865-A569-41A7-AC6F-4A84DE8DF22F}" type="presOf" srcId="{332F5896-AE90-4F7D-B591-747D75BD2C58}" destId="{04A25782-8879-4537-8926-2DA39404E2C7}" srcOrd="0" destOrd="0" presId="urn:microsoft.com/office/officeart/2005/8/layout/hierarchy1"/>
    <dgm:cxn modelId="{582E7000-E4FC-4BAB-AE53-513C6B48892A}" type="presOf" srcId="{9C9BF0BA-F804-4164-9C4A-7FFC4AFB6CBC}" destId="{D3C41FD2-EECF-4A07-9F3C-7248665ADD75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32EA8A43-102F-4780-AF0A-43C945DE6100}" type="presOf" srcId="{EDF3A82D-CEDC-435C-BB26-B4ED98C478EB}" destId="{FE2A192A-97E7-445E-BFE0-5CC003E52137}" srcOrd="0" destOrd="0" presId="urn:microsoft.com/office/officeart/2005/8/layout/hierarchy1"/>
    <dgm:cxn modelId="{561AC451-1300-47D5-ABC1-6EC1B7105B3A}" type="presOf" srcId="{EBF0D515-5E70-4FBE-90AC-9E3FFE48F292}" destId="{22C75FB0-CE70-4753-BEA4-985490398191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5F90EF97-8972-466C-9D08-679F3138DE2E}" type="presOf" srcId="{F57F969A-B77D-4E33-9AF2-759AF6DA3C60}" destId="{C8CAEADA-E51B-4A70-8629-08D3290A6DC8}" srcOrd="0" destOrd="0" presId="urn:microsoft.com/office/officeart/2005/8/layout/hierarchy1"/>
    <dgm:cxn modelId="{F056B2A4-698B-4930-9E3B-8D2AFE165693}" type="presOf" srcId="{7BA03DA0-08D9-46E1-AE6E-BD954EF9D501}" destId="{00AECC75-E3AF-48D8-A922-486F0C930B08}" srcOrd="0" destOrd="0" presId="urn:microsoft.com/office/officeart/2005/8/layout/hierarchy1"/>
    <dgm:cxn modelId="{8DB82EBE-5F36-4F05-AA10-3795D6FD600A}" type="presOf" srcId="{A913D5F8-044D-4BCF-A260-58AF6B7990FB}" destId="{692DB20C-A916-4E09-BE9C-57A863E22E9F}" srcOrd="0" destOrd="0" presId="urn:microsoft.com/office/officeart/2005/8/layout/hierarchy1"/>
    <dgm:cxn modelId="{2971E850-8354-41FD-B6F5-A07AD71DD4BA}" type="presOf" srcId="{847A63C3-B282-4B80-B5CC-759B53ED8F33}" destId="{ABF42290-2FCE-4DDD-B2D6-9BC80FF24C4C}" srcOrd="0" destOrd="0" presId="urn:microsoft.com/office/officeart/2005/8/layout/hierarchy1"/>
    <dgm:cxn modelId="{CD10BB0D-05D6-41E2-83C0-4F768E6DAAA2}" type="presOf" srcId="{1D56D6F1-0D59-48E8-8D92-3F05E2426AC8}" destId="{0ADBED4D-B254-4CCC-9DED-AE90319A8447}" srcOrd="0" destOrd="0" presId="urn:microsoft.com/office/officeart/2005/8/layout/hierarchy1"/>
    <dgm:cxn modelId="{B55EA921-0CFD-4F25-9637-C7E91E454885}" type="presOf" srcId="{E5EF0CCF-C63B-4219-B096-AA2CD41A3141}" destId="{BA8492D9-DB48-47E9-9E31-99D64D812EB2}" srcOrd="0" destOrd="0" presId="urn:microsoft.com/office/officeart/2005/8/layout/hierarchy1"/>
    <dgm:cxn modelId="{8B39F33C-B507-4883-A2C9-025FBBD3D2CF}" type="presOf" srcId="{0B927CED-2C98-48A7-B0C9-2547C3D0BEA5}" destId="{5EA140D3-541D-46F1-B2AD-680F8020CCA7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0A2B4BBE-90FB-4FC3-9642-227746EAE850}" type="presOf" srcId="{0FA47B87-46CB-4C22-8155-8806B60FDE70}" destId="{9A5CC7B7-EB96-4E35-87B8-65E5F2C056B5}" srcOrd="0" destOrd="0" presId="urn:microsoft.com/office/officeart/2005/8/layout/hierarchy1"/>
    <dgm:cxn modelId="{2D80D92E-1B87-43AF-8128-B5DDE6A4F182}" type="presOf" srcId="{4B2B98F2-E794-4D64-B8D7-4554A16724B0}" destId="{7128D2F7-F175-4C53-81B6-B92F5A970043}" srcOrd="0" destOrd="0" presId="urn:microsoft.com/office/officeart/2005/8/layout/hierarchy1"/>
    <dgm:cxn modelId="{C698A6FA-23AA-407A-B0AC-9907D82CFA79}" type="presOf" srcId="{B93D05B0-6E7E-477B-8FE9-87FFCE3FD8EA}" destId="{646635AD-3314-4181-859B-89A5FDBF08B3}" srcOrd="0" destOrd="0" presId="urn:microsoft.com/office/officeart/2005/8/layout/hierarchy1"/>
    <dgm:cxn modelId="{B9849A29-F4B2-4AAF-B3E0-04FFB357D5D8}" type="presOf" srcId="{46928F25-DBCE-417C-8118-64D9CEC84F14}" destId="{386BB8A9-D1DE-4A4F-95E3-33342AD49374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B94811DC-9DAF-4618-8070-C9EFFE8A4E33}" type="presOf" srcId="{C78533E0-6756-4AFC-A97D-435BD9EC1E29}" destId="{33BF6B10-60D9-47C1-8D7F-E491AA8822E8}" srcOrd="0" destOrd="0" presId="urn:microsoft.com/office/officeart/2005/8/layout/hierarchy1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B0DBA8B3-3C32-4C0D-9D38-F009B60E6294}" type="presOf" srcId="{9D009A0F-42C9-4F5F-A6FA-4253799B9FAE}" destId="{05B3E223-1D71-46E2-ADA6-EBA730551602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53659C56-C944-41CE-A001-438C5408245B}" type="presOf" srcId="{E4AD7F46-9826-4462-8E6F-98D89EAC0DDC}" destId="{8C19DFE9-1EC6-479C-8B1E-AE8E0EDA630D}" srcOrd="0" destOrd="0" presId="urn:microsoft.com/office/officeart/2005/8/layout/hierarchy1"/>
    <dgm:cxn modelId="{04986EBA-0861-41EC-92C9-00F27DB1E923}" type="presOf" srcId="{EB504F6F-1DC0-4E65-9792-F68A8C381CBE}" destId="{B1B09B7C-3BD1-465C-98A2-143E29B42B7E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F4A000D2-B135-41A2-829E-153C374C2D85}" type="presOf" srcId="{187AF399-5EAC-4229-BA63-2A0740407A43}" destId="{997B299E-1D64-4612-884C-9AC4DD614031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29961FF8-9E36-47F6-A42C-2E65A70D91A9}" type="presOf" srcId="{B2BAC4B5-9D57-4A6A-802D-CEA9BA569123}" destId="{76533181-04C9-47B7-9E96-393CE1944CF9}" srcOrd="0" destOrd="0" presId="urn:microsoft.com/office/officeart/2005/8/layout/hierarchy1"/>
    <dgm:cxn modelId="{D9258952-7255-465A-8536-62CB17704E2C}" type="presOf" srcId="{1AFD0B7D-FD17-4E81-9D10-E9C0C8A3AFF0}" destId="{A415E785-F167-45BE-BF79-863A830F10F3}" srcOrd="0" destOrd="0" presId="urn:microsoft.com/office/officeart/2005/8/layout/hierarchy1"/>
    <dgm:cxn modelId="{4519B2EB-8E5C-4668-99CA-956C7AC7CD1A}" type="presOf" srcId="{663887BB-87F4-4A60-99B8-E59CCB2D15D4}" destId="{DDC36CC4-73CE-45F1-8FC6-C8C183842AC3}" srcOrd="0" destOrd="0" presId="urn:microsoft.com/office/officeart/2005/8/layout/hierarchy1"/>
    <dgm:cxn modelId="{5E367063-D652-4CCC-B0E1-61038F282D52}" type="presOf" srcId="{6BF82A88-9A83-4B13-B5A8-D518E1B5D559}" destId="{40F00E47-2249-4452-AF28-4A5E57B396EA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D6FD57EB-6918-4AF1-B557-28C306F8BACE}" type="presOf" srcId="{024ED55C-3FE3-4C8A-8A07-97541853970C}" destId="{FB754EEC-0F60-4A9E-829E-AE269A45A47F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4E32A42D-83E5-4542-904B-466A160E0BF9}" type="presParOf" srcId="{829CFED7-CAE5-4142-B366-8D9A49420E39}" destId="{2076DD01-3690-42D3-B629-74948FD81FF4}" srcOrd="0" destOrd="0" presId="urn:microsoft.com/office/officeart/2005/8/layout/hierarchy1"/>
    <dgm:cxn modelId="{14281B3D-8CBB-49B7-B983-4D72BD347796}" type="presParOf" srcId="{2076DD01-3690-42D3-B629-74948FD81FF4}" destId="{8FF105B0-9F46-451E-9D88-E69856753D29}" srcOrd="0" destOrd="0" presId="urn:microsoft.com/office/officeart/2005/8/layout/hierarchy1"/>
    <dgm:cxn modelId="{F84BEDF9-8842-4BED-8536-B506FB3CDBA8}" type="presParOf" srcId="{8FF105B0-9F46-451E-9D88-E69856753D29}" destId="{9523F360-A9B6-469A-8A67-BAB3B508A531}" srcOrd="0" destOrd="0" presId="urn:microsoft.com/office/officeart/2005/8/layout/hierarchy1"/>
    <dgm:cxn modelId="{0548B92D-196C-4A50-9616-9C1AA1F9155A}" type="presParOf" srcId="{8FF105B0-9F46-451E-9D88-E69856753D29}" destId="{C7BE4223-D404-4EB8-8085-2F4CDE3E15DD}" srcOrd="1" destOrd="0" presId="urn:microsoft.com/office/officeart/2005/8/layout/hierarchy1"/>
    <dgm:cxn modelId="{7A328606-5BE1-44E4-8A94-68F9A5CF98F1}" type="presParOf" srcId="{2076DD01-3690-42D3-B629-74948FD81FF4}" destId="{ABB7EDE4-C5E5-4756-97C6-E7EB179642C8}" srcOrd="1" destOrd="0" presId="urn:microsoft.com/office/officeart/2005/8/layout/hierarchy1"/>
    <dgm:cxn modelId="{1560304E-3C1F-43F1-A6DE-A46480963D2E}" type="presParOf" srcId="{ABB7EDE4-C5E5-4756-97C6-E7EB179642C8}" destId="{646635AD-3314-4181-859B-89A5FDBF08B3}" srcOrd="0" destOrd="0" presId="urn:microsoft.com/office/officeart/2005/8/layout/hierarchy1"/>
    <dgm:cxn modelId="{D84AA4A1-2D43-473B-A7A2-D6B87294342E}" type="presParOf" srcId="{ABB7EDE4-C5E5-4756-97C6-E7EB179642C8}" destId="{465A74A6-796E-48C4-ACCB-B8F81CB60E65}" srcOrd="1" destOrd="0" presId="urn:microsoft.com/office/officeart/2005/8/layout/hierarchy1"/>
    <dgm:cxn modelId="{0B2F5457-6CF7-4056-8170-DE41E2C97DC5}" type="presParOf" srcId="{465A74A6-796E-48C4-ACCB-B8F81CB60E65}" destId="{2584FB1C-3987-438B-A251-8040BCE06BF6}" srcOrd="0" destOrd="0" presId="urn:microsoft.com/office/officeart/2005/8/layout/hierarchy1"/>
    <dgm:cxn modelId="{E73F5336-6662-480C-B9AC-D7936B364C04}" type="presParOf" srcId="{2584FB1C-3987-438B-A251-8040BCE06BF6}" destId="{D9EB07BB-EEA3-4AE9-8E3D-6F439CF7CDBC}" srcOrd="0" destOrd="0" presId="urn:microsoft.com/office/officeart/2005/8/layout/hierarchy1"/>
    <dgm:cxn modelId="{F4F2EFB2-FB2D-4916-AE24-E5F8BE92CE8D}" type="presParOf" srcId="{2584FB1C-3987-438B-A251-8040BCE06BF6}" destId="{C8CAEADA-E51B-4A70-8629-08D3290A6DC8}" srcOrd="1" destOrd="0" presId="urn:microsoft.com/office/officeart/2005/8/layout/hierarchy1"/>
    <dgm:cxn modelId="{D085F1BD-EFC2-4EBD-BFDC-13EC77DB9FB4}" type="presParOf" srcId="{465A74A6-796E-48C4-ACCB-B8F81CB60E65}" destId="{76C36ACC-29BB-4471-A84E-BBEAEE95F7CC}" srcOrd="1" destOrd="0" presId="urn:microsoft.com/office/officeart/2005/8/layout/hierarchy1"/>
    <dgm:cxn modelId="{AC03A0E9-4AEE-4E8C-954F-B7EE9B996494}" type="presParOf" srcId="{76C36ACC-29BB-4471-A84E-BBEAEE95F7CC}" destId="{4522BE41-81A2-4A3D-B0B6-DF4167A8B6B4}" srcOrd="0" destOrd="0" presId="urn:microsoft.com/office/officeart/2005/8/layout/hierarchy1"/>
    <dgm:cxn modelId="{E91080DC-30A1-49E6-A53E-0883EC5BA8E9}" type="presParOf" srcId="{76C36ACC-29BB-4471-A84E-BBEAEE95F7CC}" destId="{B410DF3F-3A26-4AE9-B6BC-CCD09E0B083F}" srcOrd="1" destOrd="0" presId="urn:microsoft.com/office/officeart/2005/8/layout/hierarchy1"/>
    <dgm:cxn modelId="{BD9D4217-56E1-42F6-90E0-E5597A9E43CA}" type="presParOf" srcId="{B410DF3F-3A26-4AE9-B6BC-CCD09E0B083F}" destId="{0F4C2103-0B8B-425A-A124-909F1BCA26A0}" srcOrd="0" destOrd="0" presId="urn:microsoft.com/office/officeart/2005/8/layout/hierarchy1"/>
    <dgm:cxn modelId="{5556203F-F621-490A-B9FD-0B78E66947ED}" type="presParOf" srcId="{0F4C2103-0B8B-425A-A124-909F1BCA26A0}" destId="{503E0E7B-0CEF-41E2-8B93-04DB522CF4BA}" srcOrd="0" destOrd="0" presId="urn:microsoft.com/office/officeart/2005/8/layout/hierarchy1"/>
    <dgm:cxn modelId="{FC719D69-AA51-46E7-99BC-8D83A25C34A1}" type="presParOf" srcId="{0F4C2103-0B8B-425A-A124-909F1BCA26A0}" destId="{05B3E223-1D71-46E2-ADA6-EBA730551602}" srcOrd="1" destOrd="0" presId="urn:microsoft.com/office/officeart/2005/8/layout/hierarchy1"/>
    <dgm:cxn modelId="{88BC7405-07BC-447E-9663-028F53CFFD64}" type="presParOf" srcId="{B410DF3F-3A26-4AE9-B6BC-CCD09E0B083F}" destId="{B8424F9A-A19B-4461-8919-244AAD802193}" srcOrd="1" destOrd="0" presId="urn:microsoft.com/office/officeart/2005/8/layout/hierarchy1"/>
    <dgm:cxn modelId="{84F4068E-4787-4C69-910B-3105416E215B}" type="presParOf" srcId="{B8424F9A-A19B-4461-8919-244AAD802193}" destId="{D3C41FD2-EECF-4A07-9F3C-7248665ADD75}" srcOrd="0" destOrd="0" presId="urn:microsoft.com/office/officeart/2005/8/layout/hierarchy1"/>
    <dgm:cxn modelId="{A2726492-A67C-416F-B93E-C9D6BF44E675}" type="presParOf" srcId="{B8424F9A-A19B-4461-8919-244AAD802193}" destId="{0546AA23-EF8E-411F-A182-4EEB2B3FDCE7}" srcOrd="1" destOrd="0" presId="urn:microsoft.com/office/officeart/2005/8/layout/hierarchy1"/>
    <dgm:cxn modelId="{17C07A5A-DD5E-402D-A470-064B8A7C840E}" type="presParOf" srcId="{0546AA23-EF8E-411F-A182-4EEB2B3FDCE7}" destId="{83A115C6-227D-4AD5-8238-9D0AC6C0536E}" srcOrd="0" destOrd="0" presId="urn:microsoft.com/office/officeart/2005/8/layout/hierarchy1"/>
    <dgm:cxn modelId="{4B0041E1-2D5B-4FC3-B17D-B006D25B1759}" type="presParOf" srcId="{83A115C6-227D-4AD5-8238-9D0AC6C0536E}" destId="{E1A11F24-2A0F-4F0C-A5A3-F7014008711B}" srcOrd="0" destOrd="0" presId="urn:microsoft.com/office/officeart/2005/8/layout/hierarchy1"/>
    <dgm:cxn modelId="{3580FB15-0A02-479A-94B1-73E8BD5AE5D7}" type="presParOf" srcId="{83A115C6-227D-4AD5-8238-9D0AC6C0536E}" destId="{38CF459F-8375-4922-8E93-C6D6DD8869F8}" srcOrd="1" destOrd="0" presId="urn:microsoft.com/office/officeart/2005/8/layout/hierarchy1"/>
    <dgm:cxn modelId="{85046CCB-C528-43EF-A3C4-BFC383E244AB}" type="presParOf" srcId="{0546AA23-EF8E-411F-A182-4EEB2B3FDCE7}" destId="{E3AEABF1-8ED3-4EE9-A1C5-14FA1F6DE85F}" srcOrd="1" destOrd="0" presId="urn:microsoft.com/office/officeart/2005/8/layout/hierarchy1"/>
    <dgm:cxn modelId="{377513FB-7D81-45AF-ACC4-A3CB4FE557B7}" type="presParOf" srcId="{E3AEABF1-8ED3-4EE9-A1C5-14FA1F6DE85F}" destId="{ABF42290-2FCE-4DDD-B2D6-9BC80FF24C4C}" srcOrd="0" destOrd="0" presId="urn:microsoft.com/office/officeart/2005/8/layout/hierarchy1"/>
    <dgm:cxn modelId="{956C398E-F7F8-4481-A657-5DA1C3CF9813}" type="presParOf" srcId="{E3AEABF1-8ED3-4EE9-A1C5-14FA1F6DE85F}" destId="{DFBD5879-1720-4932-9D0E-55144ECC9758}" srcOrd="1" destOrd="0" presId="urn:microsoft.com/office/officeart/2005/8/layout/hierarchy1"/>
    <dgm:cxn modelId="{2DB7EF46-F740-43A0-AF4C-8CD4018FFC19}" type="presParOf" srcId="{DFBD5879-1720-4932-9D0E-55144ECC9758}" destId="{27B736C6-1ECF-451C-97B8-F153CF13EB5D}" srcOrd="0" destOrd="0" presId="urn:microsoft.com/office/officeart/2005/8/layout/hierarchy1"/>
    <dgm:cxn modelId="{4E51003C-B65C-4047-A73E-832945523FAF}" type="presParOf" srcId="{27B736C6-1ECF-451C-97B8-F153CF13EB5D}" destId="{32998DB1-D38B-4A27-8C5D-6B374E06360F}" srcOrd="0" destOrd="0" presId="urn:microsoft.com/office/officeart/2005/8/layout/hierarchy1"/>
    <dgm:cxn modelId="{F719C92D-53B2-4F42-8505-9164F679BD98}" type="presParOf" srcId="{27B736C6-1ECF-451C-97B8-F153CF13EB5D}" destId="{76533181-04C9-47B7-9E96-393CE1944CF9}" srcOrd="1" destOrd="0" presId="urn:microsoft.com/office/officeart/2005/8/layout/hierarchy1"/>
    <dgm:cxn modelId="{0CBFCBA9-AA2D-4616-9638-ADDCC5883C8D}" type="presParOf" srcId="{DFBD5879-1720-4932-9D0E-55144ECC9758}" destId="{52FDE3BE-2BD0-4887-A099-9D382E421E55}" srcOrd="1" destOrd="0" presId="urn:microsoft.com/office/officeart/2005/8/layout/hierarchy1"/>
    <dgm:cxn modelId="{A2B1D31A-52DB-4B0D-9C1E-714842C0F058}" type="presParOf" srcId="{E3AEABF1-8ED3-4EE9-A1C5-14FA1F6DE85F}" destId="{0ADBED4D-B254-4CCC-9DED-AE90319A8447}" srcOrd="2" destOrd="0" presId="urn:microsoft.com/office/officeart/2005/8/layout/hierarchy1"/>
    <dgm:cxn modelId="{698D99E5-CE56-45D1-B7A0-18CEF87F203C}" type="presParOf" srcId="{E3AEABF1-8ED3-4EE9-A1C5-14FA1F6DE85F}" destId="{4D39ECF9-1EDD-47D2-9B6F-941A5C711B57}" srcOrd="3" destOrd="0" presId="urn:microsoft.com/office/officeart/2005/8/layout/hierarchy1"/>
    <dgm:cxn modelId="{0189C460-D009-4922-8BEE-A83FC0D9C053}" type="presParOf" srcId="{4D39ECF9-1EDD-47D2-9B6F-941A5C711B57}" destId="{A08A3369-DD10-4EB0-8BB1-ECDAA8ABEC69}" srcOrd="0" destOrd="0" presId="urn:microsoft.com/office/officeart/2005/8/layout/hierarchy1"/>
    <dgm:cxn modelId="{9E6E9265-D0FB-463A-A47B-D8A3679A2C34}" type="presParOf" srcId="{A08A3369-DD10-4EB0-8BB1-ECDAA8ABEC69}" destId="{3AE31570-FC40-4E3B-BA7C-E6EABFB2CA68}" srcOrd="0" destOrd="0" presId="urn:microsoft.com/office/officeart/2005/8/layout/hierarchy1"/>
    <dgm:cxn modelId="{7FC482D8-5977-46C8-94BF-14E0CCE5CF72}" type="presParOf" srcId="{A08A3369-DD10-4EB0-8BB1-ECDAA8ABEC69}" destId="{22C75FB0-CE70-4753-BEA4-985490398191}" srcOrd="1" destOrd="0" presId="urn:microsoft.com/office/officeart/2005/8/layout/hierarchy1"/>
    <dgm:cxn modelId="{E839613C-863D-4A43-90D0-21FD1CBDC8E7}" type="presParOf" srcId="{4D39ECF9-1EDD-47D2-9B6F-941A5C711B57}" destId="{15E0DB76-04D8-4067-AB33-97624C3E3C15}" srcOrd="1" destOrd="0" presId="urn:microsoft.com/office/officeart/2005/8/layout/hierarchy1"/>
    <dgm:cxn modelId="{743C0499-E4C9-4531-A209-754BC538C553}" type="presParOf" srcId="{B8424F9A-A19B-4461-8919-244AAD802193}" destId="{5EA140D3-541D-46F1-B2AD-680F8020CCA7}" srcOrd="2" destOrd="0" presId="urn:microsoft.com/office/officeart/2005/8/layout/hierarchy1"/>
    <dgm:cxn modelId="{D22FAD31-1FC0-409B-8B87-888E3C58A18E}" type="presParOf" srcId="{B8424F9A-A19B-4461-8919-244AAD802193}" destId="{E30D29B1-699C-4BD3-8F1A-FD56C4B78930}" srcOrd="3" destOrd="0" presId="urn:microsoft.com/office/officeart/2005/8/layout/hierarchy1"/>
    <dgm:cxn modelId="{EC33FB2E-D670-4A64-AF8C-94863CB08BC5}" type="presParOf" srcId="{E30D29B1-699C-4BD3-8F1A-FD56C4B78930}" destId="{DF7ECC0C-F530-41F4-9000-A30F3F1A2FC3}" srcOrd="0" destOrd="0" presId="urn:microsoft.com/office/officeart/2005/8/layout/hierarchy1"/>
    <dgm:cxn modelId="{9BF5503A-EBB7-4C89-ABB6-6E9F320B034A}" type="presParOf" srcId="{DF7ECC0C-F530-41F4-9000-A30F3F1A2FC3}" destId="{6A6579E6-C562-4FC6-8642-92F9D5E24F93}" srcOrd="0" destOrd="0" presId="urn:microsoft.com/office/officeart/2005/8/layout/hierarchy1"/>
    <dgm:cxn modelId="{29674784-3FE0-449A-855F-634BCFA8C426}" type="presParOf" srcId="{DF7ECC0C-F530-41F4-9000-A30F3F1A2FC3}" destId="{7128D2F7-F175-4C53-81B6-B92F5A970043}" srcOrd="1" destOrd="0" presId="urn:microsoft.com/office/officeart/2005/8/layout/hierarchy1"/>
    <dgm:cxn modelId="{3CAA065F-E903-4324-AC75-E5DA6A431D96}" type="presParOf" srcId="{E30D29B1-699C-4BD3-8F1A-FD56C4B78930}" destId="{3C7FDD2C-44FF-45C5-B45E-4C8BCFCBA152}" srcOrd="1" destOrd="0" presId="urn:microsoft.com/office/officeart/2005/8/layout/hierarchy1"/>
    <dgm:cxn modelId="{5674154E-8BD2-4CEE-B9C5-726798D3081D}" type="presParOf" srcId="{3C7FDD2C-44FF-45C5-B45E-4C8BCFCBA152}" destId="{373076D2-05CC-4ABE-A220-C0FC8B65AD57}" srcOrd="0" destOrd="0" presId="urn:microsoft.com/office/officeart/2005/8/layout/hierarchy1"/>
    <dgm:cxn modelId="{33629061-62F0-4892-8D94-62BF2861C929}" type="presParOf" srcId="{3C7FDD2C-44FF-45C5-B45E-4C8BCFCBA152}" destId="{549BC87C-402E-43D7-96D3-B2B69A9C0CA0}" srcOrd="1" destOrd="0" presId="urn:microsoft.com/office/officeart/2005/8/layout/hierarchy1"/>
    <dgm:cxn modelId="{411EEE9D-54A1-450B-9490-4B8C8F35F38D}" type="presParOf" srcId="{549BC87C-402E-43D7-96D3-B2B69A9C0CA0}" destId="{1BF74E85-7C31-461B-894B-8886FDAE713C}" srcOrd="0" destOrd="0" presId="urn:microsoft.com/office/officeart/2005/8/layout/hierarchy1"/>
    <dgm:cxn modelId="{7F8E4D22-A9C1-4A6C-AB54-5B46F78256D9}" type="presParOf" srcId="{1BF74E85-7C31-461B-894B-8886FDAE713C}" destId="{11487B9F-A5EF-428C-B65C-DB9F79B7B0DE}" srcOrd="0" destOrd="0" presId="urn:microsoft.com/office/officeart/2005/8/layout/hierarchy1"/>
    <dgm:cxn modelId="{4835882A-207E-4236-A193-96B6BA58F732}" type="presParOf" srcId="{1BF74E85-7C31-461B-894B-8886FDAE713C}" destId="{224BEDDA-30AA-4F36-9E5A-9113741AA2EA}" srcOrd="1" destOrd="0" presId="urn:microsoft.com/office/officeart/2005/8/layout/hierarchy1"/>
    <dgm:cxn modelId="{C6D59D0E-24FB-4488-A0E8-6F4E7E3CEE7D}" type="presParOf" srcId="{549BC87C-402E-43D7-96D3-B2B69A9C0CA0}" destId="{4648403C-EA1C-45F3-B254-45E707FA5C0C}" srcOrd="1" destOrd="0" presId="urn:microsoft.com/office/officeart/2005/8/layout/hierarchy1"/>
    <dgm:cxn modelId="{F1D2C4A7-BF30-4192-925D-CAD3767FB08C}" type="presParOf" srcId="{3C7FDD2C-44FF-45C5-B45E-4C8BCFCBA152}" destId="{EE8E736A-6018-40DD-A532-086DF2940C64}" srcOrd="2" destOrd="0" presId="urn:microsoft.com/office/officeart/2005/8/layout/hierarchy1"/>
    <dgm:cxn modelId="{DFF8C482-32A9-4160-B4ED-249B4C51C5D2}" type="presParOf" srcId="{3C7FDD2C-44FF-45C5-B45E-4C8BCFCBA152}" destId="{D9704074-04A6-4DF3-80FD-C790AB41EF64}" srcOrd="3" destOrd="0" presId="urn:microsoft.com/office/officeart/2005/8/layout/hierarchy1"/>
    <dgm:cxn modelId="{916A7C0B-CA70-4D3F-9BCE-95A550B786F6}" type="presParOf" srcId="{D9704074-04A6-4DF3-80FD-C790AB41EF64}" destId="{DF16F829-9AC7-4454-B679-82BBF94810FE}" srcOrd="0" destOrd="0" presId="urn:microsoft.com/office/officeart/2005/8/layout/hierarchy1"/>
    <dgm:cxn modelId="{82E0596C-B460-49C3-AD01-617AAC421C5D}" type="presParOf" srcId="{DF16F829-9AC7-4454-B679-82BBF94810FE}" destId="{014128AB-132F-4A95-BDAD-7A44208E117D}" srcOrd="0" destOrd="0" presId="urn:microsoft.com/office/officeart/2005/8/layout/hierarchy1"/>
    <dgm:cxn modelId="{51EB6011-4AEB-43CE-861D-0C30A81C2D4B}" type="presParOf" srcId="{DF16F829-9AC7-4454-B679-82BBF94810FE}" destId="{FB754EEC-0F60-4A9E-829E-AE269A45A47F}" srcOrd="1" destOrd="0" presId="urn:microsoft.com/office/officeart/2005/8/layout/hierarchy1"/>
    <dgm:cxn modelId="{BC08CCA4-1B15-4A07-AFFF-AF4D9507B283}" type="presParOf" srcId="{D9704074-04A6-4DF3-80FD-C790AB41EF64}" destId="{113AFF0C-6475-4A73-993D-48B08B06A746}" srcOrd="1" destOrd="0" presId="urn:microsoft.com/office/officeart/2005/8/layout/hierarchy1"/>
    <dgm:cxn modelId="{C381091A-28AC-46AB-8362-E5274E5BA153}" type="presParOf" srcId="{76C36ACC-29BB-4471-A84E-BBEAEE95F7CC}" destId="{3AD75D46-5C73-41A5-977A-207AD0A4B279}" srcOrd="2" destOrd="0" presId="urn:microsoft.com/office/officeart/2005/8/layout/hierarchy1"/>
    <dgm:cxn modelId="{0D831374-DC9E-41BA-A189-60EB30583E63}" type="presParOf" srcId="{76C36ACC-29BB-4471-A84E-BBEAEE95F7CC}" destId="{B3577E9F-66F3-439D-BC86-F42817D559D7}" srcOrd="3" destOrd="0" presId="urn:microsoft.com/office/officeart/2005/8/layout/hierarchy1"/>
    <dgm:cxn modelId="{1BF46F3D-FBD5-43C3-824D-0728C5A5B2D5}" type="presParOf" srcId="{B3577E9F-66F3-439D-BC86-F42817D559D7}" destId="{AF20170B-5670-46F4-B4E2-55A200EE4F3C}" srcOrd="0" destOrd="0" presId="urn:microsoft.com/office/officeart/2005/8/layout/hierarchy1"/>
    <dgm:cxn modelId="{FAD34306-C147-40FE-BDEB-8B919A52C59F}" type="presParOf" srcId="{AF20170B-5670-46F4-B4E2-55A200EE4F3C}" destId="{49A8FE86-1FAB-49B6-9DB3-32729172D8E7}" srcOrd="0" destOrd="0" presId="urn:microsoft.com/office/officeart/2005/8/layout/hierarchy1"/>
    <dgm:cxn modelId="{C915E264-83A6-440E-AFAA-79E607FBF101}" type="presParOf" srcId="{AF20170B-5670-46F4-B4E2-55A200EE4F3C}" destId="{40F00E47-2249-4452-AF28-4A5E57B396EA}" srcOrd="1" destOrd="0" presId="urn:microsoft.com/office/officeart/2005/8/layout/hierarchy1"/>
    <dgm:cxn modelId="{07A3A425-F6DA-4026-B348-32DB98396215}" type="presParOf" srcId="{B3577E9F-66F3-439D-BC86-F42817D559D7}" destId="{2B6A0B5C-C265-4A25-953D-1557D273260E}" srcOrd="1" destOrd="0" presId="urn:microsoft.com/office/officeart/2005/8/layout/hierarchy1"/>
    <dgm:cxn modelId="{1E072CBF-DD53-46BC-9C0A-80D1CC858DBC}" type="presParOf" srcId="{2B6A0B5C-C265-4A25-953D-1557D273260E}" destId="{9D1D55AE-6B97-48CB-A1B9-847F723F9DE9}" srcOrd="0" destOrd="0" presId="urn:microsoft.com/office/officeart/2005/8/layout/hierarchy1"/>
    <dgm:cxn modelId="{DAEF1267-2048-407A-8F78-F494A6659D7F}" type="presParOf" srcId="{2B6A0B5C-C265-4A25-953D-1557D273260E}" destId="{5416A2D3-7BFB-4A5C-A980-3399FCED0481}" srcOrd="1" destOrd="0" presId="urn:microsoft.com/office/officeart/2005/8/layout/hierarchy1"/>
    <dgm:cxn modelId="{A71AD56F-4F52-4FDA-9EEE-80DC3B154830}" type="presParOf" srcId="{5416A2D3-7BFB-4A5C-A980-3399FCED0481}" destId="{2DE2BE3A-E165-486D-844E-35D7C48ADA3A}" srcOrd="0" destOrd="0" presId="urn:microsoft.com/office/officeart/2005/8/layout/hierarchy1"/>
    <dgm:cxn modelId="{873E5570-83C9-47D0-A587-C282C5DF2219}" type="presParOf" srcId="{2DE2BE3A-E165-486D-844E-35D7C48ADA3A}" destId="{35E414A3-1CB8-4EF8-BB4C-ABC734F641EE}" srcOrd="0" destOrd="0" presId="urn:microsoft.com/office/officeart/2005/8/layout/hierarchy1"/>
    <dgm:cxn modelId="{82ABA707-589C-4E94-B130-1F3593A76135}" type="presParOf" srcId="{2DE2BE3A-E165-486D-844E-35D7C48ADA3A}" destId="{BC53181B-3AB1-405B-817E-B51F58F320B4}" srcOrd="1" destOrd="0" presId="urn:microsoft.com/office/officeart/2005/8/layout/hierarchy1"/>
    <dgm:cxn modelId="{E368BF14-0B74-470C-8814-1898F17AA455}" type="presParOf" srcId="{5416A2D3-7BFB-4A5C-A980-3399FCED0481}" destId="{79530844-0B54-4624-A43B-8A7C311C3DF5}" srcOrd="1" destOrd="0" presId="urn:microsoft.com/office/officeart/2005/8/layout/hierarchy1"/>
    <dgm:cxn modelId="{C094CDC1-D919-4CF5-A5BF-94C483673383}" type="presParOf" srcId="{79530844-0B54-4624-A43B-8A7C311C3DF5}" destId="{D5E0302F-FDB8-4390-8C54-BD907D4D80A6}" srcOrd="0" destOrd="0" presId="urn:microsoft.com/office/officeart/2005/8/layout/hierarchy1"/>
    <dgm:cxn modelId="{5D8B9C3A-903F-440F-881E-B3A6ED9AEEA1}" type="presParOf" srcId="{79530844-0B54-4624-A43B-8A7C311C3DF5}" destId="{74CD126F-916B-4467-A46F-9CBF4CF9F10A}" srcOrd="1" destOrd="0" presId="urn:microsoft.com/office/officeart/2005/8/layout/hierarchy1"/>
    <dgm:cxn modelId="{680BC2C6-73B7-42D8-B98F-E03C3EE822AC}" type="presParOf" srcId="{74CD126F-916B-4467-A46F-9CBF4CF9F10A}" destId="{2CBF913D-89D2-490F-901C-128A920510A8}" srcOrd="0" destOrd="0" presId="urn:microsoft.com/office/officeart/2005/8/layout/hierarchy1"/>
    <dgm:cxn modelId="{DE86A855-0E81-4508-BA1E-95F67AFE8250}" type="presParOf" srcId="{2CBF913D-89D2-490F-901C-128A920510A8}" destId="{56AE7907-EC06-4497-8359-C86ED206F41B}" srcOrd="0" destOrd="0" presId="urn:microsoft.com/office/officeart/2005/8/layout/hierarchy1"/>
    <dgm:cxn modelId="{12928BCC-B435-48C7-949C-B826B973F718}" type="presParOf" srcId="{2CBF913D-89D2-490F-901C-128A920510A8}" destId="{FE2A192A-97E7-445E-BFE0-5CC003E52137}" srcOrd="1" destOrd="0" presId="urn:microsoft.com/office/officeart/2005/8/layout/hierarchy1"/>
    <dgm:cxn modelId="{18828E49-38A9-4D9D-8C25-7A43E25D6800}" type="presParOf" srcId="{74CD126F-916B-4467-A46F-9CBF4CF9F10A}" destId="{B1ED7AB2-6E75-4943-9D07-3EA5BD76ABB5}" srcOrd="1" destOrd="0" presId="urn:microsoft.com/office/officeart/2005/8/layout/hierarchy1"/>
    <dgm:cxn modelId="{2063918C-FD1B-42AB-821D-14D64F1E936A}" type="presParOf" srcId="{79530844-0B54-4624-A43B-8A7C311C3DF5}" destId="{00AECC75-E3AF-48D8-A922-486F0C930B08}" srcOrd="2" destOrd="0" presId="urn:microsoft.com/office/officeart/2005/8/layout/hierarchy1"/>
    <dgm:cxn modelId="{4FEDC031-C5B2-4D05-9233-F7A072E1133A}" type="presParOf" srcId="{79530844-0B54-4624-A43B-8A7C311C3DF5}" destId="{835F9D7F-0827-4835-A0B6-53AA5BA2109A}" srcOrd="3" destOrd="0" presId="urn:microsoft.com/office/officeart/2005/8/layout/hierarchy1"/>
    <dgm:cxn modelId="{1920D21F-DD37-424B-826F-C64B7B037BC8}" type="presParOf" srcId="{835F9D7F-0827-4835-A0B6-53AA5BA2109A}" destId="{726766CA-DB8B-4B52-8949-58B8DCA42D30}" srcOrd="0" destOrd="0" presId="urn:microsoft.com/office/officeart/2005/8/layout/hierarchy1"/>
    <dgm:cxn modelId="{9ACBB02E-3299-489F-BA78-465078C17305}" type="presParOf" srcId="{726766CA-DB8B-4B52-8949-58B8DCA42D30}" destId="{0749AA9A-A7FB-48C7-AD62-50BE3F3E8FF1}" srcOrd="0" destOrd="0" presId="urn:microsoft.com/office/officeart/2005/8/layout/hierarchy1"/>
    <dgm:cxn modelId="{5E282DDE-9899-4E82-B41C-366D5D66F119}" type="presParOf" srcId="{726766CA-DB8B-4B52-8949-58B8DCA42D30}" destId="{8C19DFE9-1EC6-479C-8B1E-AE8E0EDA630D}" srcOrd="1" destOrd="0" presId="urn:microsoft.com/office/officeart/2005/8/layout/hierarchy1"/>
    <dgm:cxn modelId="{31AB69B5-B414-481B-BED3-ECD76748653B}" type="presParOf" srcId="{835F9D7F-0827-4835-A0B6-53AA5BA2109A}" destId="{6A20BD1B-2172-47B9-B4C1-988296E2B96D}" srcOrd="1" destOrd="0" presId="urn:microsoft.com/office/officeart/2005/8/layout/hierarchy1"/>
    <dgm:cxn modelId="{752D757F-FA09-4F7C-B178-1FF963C339D0}" type="presParOf" srcId="{2B6A0B5C-C265-4A25-953D-1557D273260E}" destId="{64F8C9F9-DB80-4479-9CEA-CA880F91A40B}" srcOrd="2" destOrd="0" presId="urn:microsoft.com/office/officeart/2005/8/layout/hierarchy1"/>
    <dgm:cxn modelId="{0D968376-E263-453F-A19B-ABFCAB118DC5}" type="presParOf" srcId="{2B6A0B5C-C265-4A25-953D-1557D273260E}" destId="{9E58489E-6A09-4895-A805-23899970172E}" srcOrd="3" destOrd="0" presId="urn:microsoft.com/office/officeart/2005/8/layout/hierarchy1"/>
    <dgm:cxn modelId="{C6458AC1-3DD5-4025-941D-AF5B6F8C6C49}" type="presParOf" srcId="{9E58489E-6A09-4895-A805-23899970172E}" destId="{A92F40D4-EFB8-4E79-ADDD-24A860CCDF0D}" srcOrd="0" destOrd="0" presId="urn:microsoft.com/office/officeart/2005/8/layout/hierarchy1"/>
    <dgm:cxn modelId="{B0D3A3BF-53FE-40B7-8F75-60CF6B089E4A}" type="presParOf" srcId="{A92F40D4-EFB8-4E79-ADDD-24A860CCDF0D}" destId="{33029843-67CC-46C9-ABE5-D54DA92F4319}" srcOrd="0" destOrd="0" presId="urn:microsoft.com/office/officeart/2005/8/layout/hierarchy1"/>
    <dgm:cxn modelId="{0CDCCA65-D51A-4B9C-9038-1B67FF7A81D9}" type="presParOf" srcId="{A92F40D4-EFB8-4E79-ADDD-24A860CCDF0D}" destId="{BA8492D9-DB48-47E9-9E31-99D64D812EB2}" srcOrd="1" destOrd="0" presId="urn:microsoft.com/office/officeart/2005/8/layout/hierarchy1"/>
    <dgm:cxn modelId="{1548AAE4-473D-4833-81B9-BE72BF630899}" type="presParOf" srcId="{9E58489E-6A09-4895-A805-23899970172E}" destId="{DDE00DD9-EACF-4CEF-9893-E8EF79817FD5}" srcOrd="1" destOrd="0" presId="urn:microsoft.com/office/officeart/2005/8/layout/hierarchy1"/>
    <dgm:cxn modelId="{314783B1-18B4-41F6-995A-3FB9835E299F}" type="presParOf" srcId="{DDE00DD9-EACF-4CEF-9893-E8EF79817FD5}" destId="{99B3B10B-0B05-4F84-ABB3-F3A0592794DD}" srcOrd="0" destOrd="0" presId="urn:microsoft.com/office/officeart/2005/8/layout/hierarchy1"/>
    <dgm:cxn modelId="{D1E88F5E-2CBD-442F-91E9-AA94D2673CBC}" type="presParOf" srcId="{DDE00DD9-EACF-4CEF-9893-E8EF79817FD5}" destId="{27CD394E-5944-4FD3-82F3-4B21606B4E0A}" srcOrd="1" destOrd="0" presId="urn:microsoft.com/office/officeart/2005/8/layout/hierarchy1"/>
    <dgm:cxn modelId="{2EF104AE-917D-44E5-B398-EE594AFF270E}" type="presParOf" srcId="{27CD394E-5944-4FD3-82F3-4B21606B4E0A}" destId="{BC4EBCAB-9527-41C2-B49A-AA399D90E0E5}" srcOrd="0" destOrd="0" presId="urn:microsoft.com/office/officeart/2005/8/layout/hierarchy1"/>
    <dgm:cxn modelId="{D56EB3F9-5F25-4BC7-A1D0-EB6D7E0386B2}" type="presParOf" srcId="{BC4EBCAB-9527-41C2-B49A-AA399D90E0E5}" destId="{6157BF5A-6DCA-435A-B8B2-1C8143D9B7E6}" srcOrd="0" destOrd="0" presId="urn:microsoft.com/office/officeart/2005/8/layout/hierarchy1"/>
    <dgm:cxn modelId="{C5FBAC44-9201-489C-89CA-3FE9F30CCD40}" type="presParOf" srcId="{BC4EBCAB-9527-41C2-B49A-AA399D90E0E5}" destId="{95CF2F88-AC42-42DF-9CDA-5671AB8680F8}" srcOrd="1" destOrd="0" presId="urn:microsoft.com/office/officeart/2005/8/layout/hierarchy1"/>
    <dgm:cxn modelId="{E621A7DF-6BB5-4818-9DC6-E77847622F03}" type="presParOf" srcId="{27CD394E-5944-4FD3-82F3-4B21606B4E0A}" destId="{0C69A986-1E8D-4748-A189-DFB237220148}" srcOrd="1" destOrd="0" presId="urn:microsoft.com/office/officeart/2005/8/layout/hierarchy1"/>
    <dgm:cxn modelId="{A05D55A8-6312-4E7F-B1C2-7328962F93F9}" type="presParOf" srcId="{DDE00DD9-EACF-4CEF-9893-E8EF79817FD5}" destId="{04A25782-8879-4537-8926-2DA39404E2C7}" srcOrd="2" destOrd="0" presId="urn:microsoft.com/office/officeart/2005/8/layout/hierarchy1"/>
    <dgm:cxn modelId="{EFBEDEBE-F0DA-49A7-B9A9-2CCA9FFFA75F}" type="presParOf" srcId="{DDE00DD9-EACF-4CEF-9893-E8EF79817FD5}" destId="{41534E14-0DFE-4B49-AE2B-3089DDE85C88}" srcOrd="3" destOrd="0" presId="urn:microsoft.com/office/officeart/2005/8/layout/hierarchy1"/>
    <dgm:cxn modelId="{83A46A15-2C96-4C7C-B707-00E11414B017}" type="presParOf" srcId="{41534E14-0DFE-4B49-AE2B-3089DDE85C88}" destId="{D9C0C726-9BD8-4511-A29F-3619670C7F78}" srcOrd="0" destOrd="0" presId="urn:microsoft.com/office/officeart/2005/8/layout/hierarchy1"/>
    <dgm:cxn modelId="{D81E953F-F6B4-4BD9-9CC8-704655C5E3CC}" type="presParOf" srcId="{D9C0C726-9BD8-4511-A29F-3619670C7F78}" destId="{F774AE7B-7751-4F5B-8E36-A025ABD5E2FC}" srcOrd="0" destOrd="0" presId="urn:microsoft.com/office/officeart/2005/8/layout/hierarchy1"/>
    <dgm:cxn modelId="{43F4B47E-30F4-4B98-B85A-8B49249D1A3E}" type="presParOf" srcId="{D9C0C726-9BD8-4511-A29F-3619670C7F78}" destId="{C2E4532F-F20A-40E1-B3EE-A8972CF4400D}" srcOrd="1" destOrd="0" presId="urn:microsoft.com/office/officeart/2005/8/layout/hierarchy1"/>
    <dgm:cxn modelId="{1B1521DC-4BDB-439E-A6AC-ADC7A533AB2D}" type="presParOf" srcId="{41534E14-0DFE-4B49-AE2B-3089DDE85C88}" destId="{91492403-02BC-4FA6-A3F5-97F75DC93192}" srcOrd="1" destOrd="0" presId="urn:microsoft.com/office/officeart/2005/8/layout/hierarchy1"/>
    <dgm:cxn modelId="{023F9B11-7C55-4908-94AF-522518C11799}" type="presParOf" srcId="{ABB7EDE4-C5E5-4756-97C6-E7EB179642C8}" destId="{A415E785-F167-45BE-BF79-863A830F10F3}" srcOrd="2" destOrd="0" presId="urn:microsoft.com/office/officeart/2005/8/layout/hierarchy1"/>
    <dgm:cxn modelId="{F8D26CE4-EFCD-4595-A61D-60527296AAD4}" type="presParOf" srcId="{ABB7EDE4-C5E5-4756-97C6-E7EB179642C8}" destId="{C5E3EF66-EAFC-491B-9965-45821171BC6F}" srcOrd="3" destOrd="0" presId="urn:microsoft.com/office/officeart/2005/8/layout/hierarchy1"/>
    <dgm:cxn modelId="{893CBA86-FA17-41DB-8D0B-11BE680BC4A4}" type="presParOf" srcId="{C5E3EF66-EAFC-491B-9965-45821171BC6F}" destId="{865208EB-7612-4575-BD4E-874C0F4193A5}" srcOrd="0" destOrd="0" presId="urn:microsoft.com/office/officeart/2005/8/layout/hierarchy1"/>
    <dgm:cxn modelId="{445D2429-E706-4D56-81B6-826447649AF5}" type="presParOf" srcId="{865208EB-7612-4575-BD4E-874C0F4193A5}" destId="{F5DA1533-C8A4-4654-8038-A4D931722031}" srcOrd="0" destOrd="0" presId="urn:microsoft.com/office/officeart/2005/8/layout/hierarchy1"/>
    <dgm:cxn modelId="{5F4979A2-5DBE-4949-8200-61F51849F20F}" type="presParOf" srcId="{865208EB-7612-4575-BD4E-874C0F4193A5}" destId="{048E7D42-7356-44D8-9587-3165E4BD5E28}" srcOrd="1" destOrd="0" presId="urn:microsoft.com/office/officeart/2005/8/layout/hierarchy1"/>
    <dgm:cxn modelId="{EF47605B-23E2-4E6D-AE9F-14875A99E076}" type="presParOf" srcId="{C5E3EF66-EAFC-491B-9965-45821171BC6F}" destId="{4F401C72-EC65-4C82-93A5-CA4BBEBB6AC0}" srcOrd="1" destOrd="0" presId="urn:microsoft.com/office/officeart/2005/8/layout/hierarchy1"/>
    <dgm:cxn modelId="{2DE6F7BC-694C-427F-A81C-86ED91566ECF}" type="presParOf" srcId="{4F401C72-EC65-4C82-93A5-CA4BBEBB6AC0}" destId="{386BB8A9-D1DE-4A4F-95E3-33342AD49374}" srcOrd="0" destOrd="0" presId="urn:microsoft.com/office/officeart/2005/8/layout/hierarchy1"/>
    <dgm:cxn modelId="{895F7FE9-1929-4A14-AEBC-91D08EEC7E46}" type="presParOf" srcId="{4F401C72-EC65-4C82-93A5-CA4BBEBB6AC0}" destId="{6A2C58EF-1774-47EF-9006-EB90634B6816}" srcOrd="1" destOrd="0" presId="urn:microsoft.com/office/officeart/2005/8/layout/hierarchy1"/>
    <dgm:cxn modelId="{427537F0-A4AF-4E04-8B1D-B9BA23318AC3}" type="presParOf" srcId="{6A2C58EF-1774-47EF-9006-EB90634B6816}" destId="{48800B08-BA09-4EFC-B91A-09CADA13CA2A}" srcOrd="0" destOrd="0" presId="urn:microsoft.com/office/officeart/2005/8/layout/hierarchy1"/>
    <dgm:cxn modelId="{7A104A8F-B92A-4210-BA4A-5EA08E75764C}" type="presParOf" srcId="{48800B08-BA09-4EFC-B91A-09CADA13CA2A}" destId="{AB7D6642-87F0-4A72-8EFD-58C9A045FB0C}" srcOrd="0" destOrd="0" presId="urn:microsoft.com/office/officeart/2005/8/layout/hierarchy1"/>
    <dgm:cxn modelId="{3C293D1E-09B8-4A81-B0C7-71416E184791}" type="presParOf" srcId="{48800B08-BA09-4EFC-B91A-09CADA13CA2A}" destId="{B16C9F70-0585-4397-AC37-EE97DFCE1367}" srcOrd="1" destOrd="0" presId="urn:microsoft.com/office/officeart/2005/8/layout/hierarchy1"/>
    <dgm:cxn modelId="{EE09245F-9080-4839-8561-0E914A4EBA13}" type="presParOf" srcId="{6A2C58EF-1774-47EF-9006-EB90634B6816}" destId="{884735FF-54E7-43DD-9564-7FBEE891FBC6}" srcOrd="1" destOrd="0" presId="urn:microsoft.com/office/officeart/2005/8/layout/hierarchy1"/>
    <dgm:cxn modelId="{78D73D4A-61CE-4479-995B-443B2DB3E89A}" type="presParOf" srcId="{884735FF-54E7-43DD-9564-7FBEE891FBC6}" destId="{DDC36CC4-73CE-45F1-8FC6-C8C183842AC3}" srcOrd="0" destOrd="0" presId="urn:microsoft.com/office/officeart/2005/8/layout/hierarchy1"/>
    <dgm:cxn modelId="{4D3C91DA-C51D-49FA-9414-15F1CF99CE45}" type="presParOf" srcId="{884735FF-54E7-43DD-9564-7FBEE891FBC6}" destId="{D042C187-4AFB-42B0-A46F-AF1E44023A01}" srcOrd="1" destOrd="0" presId="urn:microsoft.com/office/officeart/2005/8/layout/hierarchy1"/>
    <dgm:cxn modelId="{8B102F6A-32E6-4144-B1FB-0B318B35AA2F}" type="presParOf" srcId="{D042C187-4AFB-42B0-A46F-AF1E44023A01}" destId="{EE625731-7836-4FB0-8830-C5E733F3A9D5}" srcOrd="0" destOrd="0" presId="urn:microsoft.com/office/officeart/2005/8/layout/hierarchy1"/>
    <dgm:cxn modelId="{646B270E-05ED-44DD-BB38-A2398BF8C1D3}" type="presParOf" srcId="{EE625731-7836-4FB0-8830-C5E733F3A9D5}" destId="{FA1F1EF9-B5FB-4208-9F6D-5B06AEE392C5}" srcOrd="0" destOrd="0" presId="urn:microsoft.com/office/officeart/2005/8/layout/hierarchy1"/>
    <dgm:cxn modelId="{E8ABA75D-7899-4EA5-A684-D97DF4932EAD}" type="presParOf" srcId="{EE625731-7836-4FB0-8830-C5E733F3A9D5}" destId="{997B299E-1D64-4612-884C-9AC4DD614031}" srcOrd="1" destOrd="0" presId="urn:microsoft.com/office/officeart/2005/8/layout/hierarchy1"/>
    <dgm:cxn modelId="{767FC430-88E7-4207-BA1D-5CB48BEB739E}" type="presParOf" srcId="{D042C187-4AFB-42B0-A46F-AF1E44023A01}" destId="{B7CDCF3B-EE1A-496C-8490-46464F266AC5}" srcOrd="1" destOrd="0" presId="urn:microsoft.com/office/officeart/2005/8/layout/hierarchy1"/>
    <dgm:cxn modelId="{808204C7-447F-4F3C-BFD6-FD073FAAF2BE}" type="presParOf" srcId="{884735FF-54E7-43DD-9564-7FBEE891FBC6}" destId="{9A5CC7B7-EB96-4E35-87B8-65E5F2C056B5}" srcOrd="2" destOrd="0" presId="urn:microsoft.com/office/officeart/2005/8/layout/hierarchy1"/>
    <dgm:cxn modelId="{6023A02A-9706-430F-B44D-4729F12D28AF}" type="presParOf" srcId="{884735FF-54E7-43DD-9564-7FBEE891FBC6}" destId="{560B34CF-4AB1-4BBD-8949-AD6C16F21C2C}" srcOrd="3" destOrd="0" presId="urn:microsoft.com/office/officeart/2005/8/layout/hierarchy1"/>
    <dgm:cxn modelId="{948E282D-1421-40DD-BE81-04DCCD59DED2}" type="presParOf" srcId="{560B34CF-4AB1-4BBD-8949-AD6C16F21C2C}" destId="{A2A2F0E5-7516-46FB-81C1-5CD705945B67}" srcOrd="0" destOrd="0" presId="urn:microsoft.com/office/officeart/2005/8/layout/hierarchy1"/>
    <dgm:cxn modelId="{F7C24648-38D8-41CE-8E79-2DEB279D731C}" type="presParOf" srcId="{A2A2F0E5-7516-46FB-81C1-5CD705945B67}" destId="{5D45986D-A447-4DCB-AE19-9C596B262D00}" srcOrd="0" destOrd="0" presId="urn:microsoft.com/office/officeart/2005/8/layout/hierarchy1"/>
    <dgm:cxn modelId="{BAA3B0D9-43C7-4446-BA2E-C374DAC6F0C2}" type="presParOf" srcId="{A2A2F0E5-7516-46FB-81C1-5CD705945B67}" destId="{36B260C3-EC1B-4DF2-B422-AD85F44DAFC2}" srcOrd="1" destOrd="0" presId="urn:microsoft.com/office/officeart/2005/8/layout/hierarchy1"/>
    <dgm:cxn modelId="{A3B12AEC-2CE1-4550-BB19-123DED226D53}" type="presParOf" srcId="{560B34CF-4AB1-4BBD-8949-AD6C16F21C2C}" destId="{A97FF826-3A1F-44D2-A4F0-104AF45D10BF}" srcOrd="1" destOrd="0" presId="urn:microsoft.com/office/officeart/2005/8/layout/hierarchy1"/>
    <dgm:cxn modelId="{F03B59C3-3E15-4B34-9D46-3F2CCA0F8962}" type="presParOf" srcId="{4F401C72-EC65-4C82-93A5-CA4BBEBB6AC0}" destId="{C9D4DA2B-9DFA-4BE0-8F10-42B883C61AAD}" srcOrd="2" destOrd="0" presId="urn:microsoft.com/office/officeart/2005/8/layout/hierarchy1"/>
    <dgm:cxn modelId="{9EE23A77-1D14-4C49-A16D-D1D64AA1B575}" type="presParOf" srcId="{4F401C72-EC65-4C82-93A5-CA4BBEBB6AC0}" destId="{259E3417-2453-45BA-8525-0459073E5C81}" srcOrd="3" destOrd="0" presId="urn:microsoft.com/office/officeart/2005/8/layout/hierarchy1"/>
    <dgm:cxn modelId="{D467A427-7958-4196-AB99-AC5177CC9603}" type="presParOf" srcId="{259E3417-2453-45BA-8525-0459073E5C81}" destId="{17B47270-252E-4D47-B222-A0285DD80BF9}" srcOrd="0" destOrd="0" presId="urn:microsoft.com/office/officeart/2005/8/layout/hierarchy1"/>
    <dgm:cxn modelId="{B62E5E0B-A388-4332-9A72-214AFE78B297}" type="presParOf" srcId="{17B47270-252E-4D47-B222-A0285DD80BF9}" destId="{1E830419-1F55-4FAE-9144-7765D80A010E}" srcOrd="0" destOrd="0" presId="urn:microsoft.com/office/officeart/2005/8/layout/hierarchy1"/>
    <dgm:cxn modelId="{6A2F4CD7-3AA5-46D2-83C5-38D9FC68043A}" type="presParOf" srcId="{17B47270-252E-4D47-B222-A0285DD80BF9}" destId="{B25DDAE0-FE5E-4B56-AABC-6FCC2C62321F}" srcOrd="1" destOrd="0" presId="urn:microsoft.com/office/officeart/2005/8/layout/hierarchy1"/>
    <dgm:cxn modelId="{D0CF2F1A-B944-48B6-90BA-EE3D32E4FC32}" type="presParOf" srcId="{259E3417-2453-45BA-8525-0459073E5C81}" destId="{B2C574D3-D7A8-4030-A9C5-6EA440877BFD}" srcOrd="1" destOrd="0" presId="urn:microsoft.com/office/officeart/2005/8/layout/hierarchy1"/>
    <dgm:cxn modelId="{32AE1A31-5689-428E-9824-9C37A8DF643B}" type="presParOf" srcId="{B2C574D3-D7A8-4030-A9C5-6EA440877BFD}" destId="{B1B09B7C-3BD1-465C-98A2-143E29B42B7E}" srcOrd="0" destOrd="0" presId="urn:microsoft.com/office/officeart/2005/8/layout/hierarchy1"/>
    <dgm:cxn modelId="{97578567-F998-4CAA-BEA9-4EF8380628D3}" type="presParOf" srcId="{B2C574D3-D7A8-4030-A9C5-6EA440877BFD}" destId="{6FEB4E25-B2A5-4A4B-9AFF-CA37D9D5D1DF}" srcOrd="1" destOrd="0" presId="urn:microsoft.com/office/officeart/2005/8/layout/hierarchy1"/>
    <dgm:cxn modelId="{6548036C-3E91-47C0-BC6E-6DE0F23D958B}" type="presParOf" srcId="{6FEB4E25-B2A5-4A4B-9AFF-CA37D9D5D1DF}" destId="{4D3D2F06-CEE5-4EB8-8617-7AC897E2E56E}" srcOrd="0" destOrd="0" presId="urn:microsoft.com/office/officeart/2005/8/layout/hierarchy1"/>
    <dgm:cxn modelId="{FFEC081B-A39A-42AC-B7D6-CA9B8706DE98}" type="presParOf" srcId="{4D3D2F06-CEE5-4EB8-8617-7AC897E2E56E}" destId="{323008F6-D518-487C-B3C0-F5D2B8F72787}" srcOrd="0" destOrd="0" presId="urn:microsoft.com/office/officeart/2005/8/layout/hierarchy1"/>
    <dgm:cxn modelId="{DC3602ED-6698-4104-AE3C-B7814FB0F4D8}" type="presParOf" srcId="{4D3D2F06-CEE5-4EB8-8617-7AC897E2E56E}" destId="{FF047DB6-3A08-433B-B00B-E28523908095}" srcOrd="1" destOrd="0" presId="urn:microsoft.com/office/officeart/2005/8/layout/hierarchy1"/>
    <dgm:cxn modelId="{430269FA-DED6-4D2E-8D45-3C8CF90D350A}" type="presParOf" srcId="{6FEB4E25-B2A5-4A4B-9AFF-CA37D9D5D1DF}" destId="{877D634E-9392-4712-81CD-956B4C098961}" srcOrd="1" destOrd="0" presId="urn:microsoft.com/office/officeart/2005/8/layout/hierarchy1"/>
    <dgm:cxn modelId="{7632EFF9-1F57-43BD-9D56-C76473C78B5B}" type="presParOf" srcId="{B2C574D3-D7A8-4030-A9C5-6EA440877BFD}" destId="{33BF6B10-60D9-47C1-8D7F-E491AA8822E8}" srcOrd="2" destOrd="0" presId="urn:microsoft.com/office/officeart/2005/8/layout/hierarchy1"/>
    <dgm:cxn modelId="{FD690E37-4D80-4756-A898-D2D91D895C8D}" type="presParOf" srcId="{B2C574D3-D7A8-4030-A9C5-6EA440877BFD}" destId="{8ECA1F50-C9B8-451D-B072-F375C44E4D81}" srcOrd="3" destOrd="0" presId="urn:microsoft.com/office/officeart/2005/8/layout/hierarchy1"/>
    <dgm:cxn modelId="{4547ED4B-A3A0-40FB-8D5C-AB9F30BE7B3E}" type="presParOf" srcId="{8ECA1F50-C9B8-451D-B072-F375C44E4D81}" destId="{05CAE141-16B9-42EE-AE4B-A4EF846A57F0}" srcOrd="0" destOrd="0" presId="urn:microsoft.com/office/officeart/2005/8/layout/hierarchy1"/>
    <dgm:cxn modelId="{1875559E-4436-4D1B-B866-D8BEC57A16D0}" type="presParOf" srcId="{05CAE141-16B9-42EE-AE4B-A4EF846A57F0}" destId="{A27618B8-B6C9-465B-9D02-EE0B3985DC1D}" srcOrd="0" destOrd="0" presId="urn:microsoft.com/office/officeart/2005/8/layout/hierarchy1"/>
    <dgm:cxn modelId="{A6CCF58E-4252-49A4-87B2-DF547603A0FE}" type="presParOf" srcId="{05CAE141-16B9-42EE-AE4B-A4EF846A57F0}" destId="{692DB20C-A916-4E09-BE9C-57A863E22E9F}" srcOrd="1" destOrd="0" presId="urn:microsoft.com/office/officeart/2005/8/layout/hierarchy1"/>
    <dgm:cxn modelId="{E0FBEE9A-93DD-4F27-BB22-5D4A6A700359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106D0177</a:t>
          </a:r>
          <a:endParaRPr lang="en-GB" dirty="0">
            <a:solidFill>
              <a:srgbClr val="FF0000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067C021B </a:t>
          </a:r>
          <a:r>
            <a:rPr lang="en-GB" dirty="0" err="1" smtClean="0">
              <a:solidFill>
                <a:srgbClr val="FF0000"/>
              </a:solidFill>
            </a:rPr>
            <a:t>wilma</a:t>
          </a:r>
          <a:endParaRPr lang="en-GB" dirty="0">
            <a:solidFill>
              <a:srgbClr val="FF0000"/>
            </a:solidFill>
          </a:endParaRPr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7055861-9AE9-4430-BD86-BFB640581907}" type="pres">
      <dgm:prSet presAssocID="{F57F969A-B77D-4E33-9AF2-759AF6DA3C60}" presName="hierRoot1" presStyleCnt="0"/>
      <dgm:spPr/>
    </dgm:pt>
    <dgm:pt modelId="{69BDBA1B-40AC-49D5-842D-CA68221F5C32}" type="pres">
      <dgm:prSet presAssocID="{F57F969A-B77D-4E33-9AF2-759AF6DA3C60}" presName="composite" presStyleCnt="0"/>
      <dgm:spPr/>
    </dgm:pt>
    <dgm:pt modelId="{AE96C1A4-D976-4C15-BC4A-7DF5A91373EC}" type="pres">
      <dgm:prSet presAssocID="{F57F969A-B77D-4E33-9AF2-759AF6DA3C60}" presName="background" presStyleLbl="node0" presStyleIdx="0" presStyleCnt="1"/>
      <dgm:spPr/>
    </dgm:pt>
    <dgm:pt modelId="{5543A5E3-67D4-43AD-B891-AB4D93F2BEC0}" type="pres">
      <dgm:prSet presAssocID="{F57F969A-B77D-4E33-9AF2-759AF6DA3C6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E46BA1-170C-4789-A8A7-8A9C421D1CAD}" type="pres">
      <dgm:prSet presAssocID="{F57F969A-B77D-4E33-9AF2-759AF6DA3C60}" presName="hierChild2" presStyleCnt="0"/>
      <dgm:spPr/>
    </dgm:pt>
    <dgm:pt modelId="{540CD5A1-C313-41BF-AA14-876D576F92CD}" type="pres">
      <dgm:prSet presAssocID="{433DADD9-F1AC-4EEC-9A98-F0699736342B}" presName="Name10" presStyleLbl="parChTrans1D2" presStyleIdx="0" presStyleCnt="2"/>
      <dgm:spPr/>
      <dgm:t>
        <a:bodyPr/>
        <a:lstStyle/>
        <a:p>
          <a:endParaRPr lang="en-GB"/>
        </a:p>
      </dgm:t>
    </dgm:pt>
    <dgm:pt modelId="{289D6B3C-00D7-4938-91D3-DDBDD5A1475B}" type="pres">
      <dgm:prSet presAssocID="{9D009A0F-42C9-4F5F-A6FA-4253799B9FAE}" presName="hierRoot2" presStyleCnt="0"/>
      <dgm:spPr/>
    </dgm:pt>
    <dgm:pt modelId="{F66954E8-4AC0-448D-86A7-3DCE83C5A59C}" type="pres">
      <dgm:prSet presAssocID="{9D009A0F-42C9-4F5F-A6FA-4253799B9FAE}" presName="composite2" presStyleCnt="0"/>
      <dgm:spPr/>
    </dgm:pt>
    <dgm:pt modelId="{73D4470A-F15C-426A-95D1-2AF463B402C0}" type="pres">
      <dgm:prSet presAssocID="{9D009A0F-42C9-4F5F-A6FA-4253799B9FAE}" presName="background2" presStyleLbl="node2" presStyleIdx="0" presStyleCnt="2"/>
      <dgm:spPr/>
    </dgm:pt>
    <dgm:pt modelId="{78A6E5E0-7FF1-454A-9388-00FDB32587D7}" type="pres">
      <dgm:prSet presAssocID="{9D009A0F-42C9-4F5F-A6FA-4253799B9FA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266C87-D021-42C9-9AD7-5FD29A2C99AB}" type="pres">
      <dgm:prSet presAssocID="{9D009A0F-42C9-4F5F-A6FA-4253799B9FAE}" presName="hierChild3" presStyleCnt="0"/>
      <dgm:spPr/>
    </dgm:pt>
    <dgm:pt modelId="{3969004D-495F-4889-9184-CA09674CE408}" type="pres">
      <dgm:prSet presAssocID="{568B9714-C1EA-4155-81B1-9772814E1485}" presName="Name10" presStyleLbl="parChTrans1D2" presStyleIdx="1" presStyleCnt="2"/>
      <dgm:spPr/>
      <dgm:t>
        <a:bodyPr/>
        <a:lstStyle/>
        <a:p>
          <a:endParaRPr lang="en-GB"/>
        </a:p>
      </dgm:t>
    </dgm:pt>
    <dgm:pt modelId="{16412415-7E49-41EF-8E27-672DD270E8F1}" type="pres">
      <dgm:prSet presAssocID="{EDF3A82D-CEDC-435C-BB26-B4ED98C478EB}" presName="hierRoot2" presStyleCnt="0"/>
      <dgm:spPr/>
    </dgm:pt>
    <dgm:pt modelId="{08A18987-E4CA-4C5E-A074-900A80C347EC}" type="pres">
      <dgm:prSet presAssocID="{EDF3A82D-CEDC-435C-BB26-B4ED98C478EB}" presName="composite2" presStyleCnt="0"/>
      <dgm:spPr/>
    </dgm:pt>
    <dgm:pt modelId="{51A15CA8-E23C-4465-9642-AB892699F9AB}" type="pres">
      <dgm:prSet presAssocID="{EDF3A82D-CEDC-435C-BB26-B4ED98C478EB}" presName="background2" presStyleLbl="node2" presStyleIdx="1" presStyleCnt="2"/>
      <dgm:spPr/>
    </dgm:pt>
    <dgm:pt modelId="{55907E14-3538-4E71-B35C-B6534648352A}" type="pres">
      <dgm:prSet presAssocID="{EDF3A82D-CEDC-435C-BB26-B4ED98C478E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F360E2-CAEB-4090-B0E1-2BF23FEC203A}" type="pres">
      <dgm:prSet presAssocID="{EDF3A82D-CEDC-435C-BB26-B4ED98C478EB}" presName="hierChild3" presStyleCnt="0"/>
      <dgm:spPr/>
    </dgm:pt>
  </dgm:ptLst>
  <dgm:cxnLst>
    <dgm:cxn modelId="{1D450DF3-E8F3-47F6-9C10-182D2AFD32C3}" srcId="{F57F969A-B77D-4E33-9AF2-759AF6DA3C60}" destId="{EDF3A82D-CEDC-435C-BB26-B4ED98C478EB}" srcOrd="1" destOrd="0" parTransId="{568B9714-C1EA-4155-81B1-9772814E1485}" sibTransId="{350A0A7B-2271-44E4-BFD4-A9477157A7EA}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8AE86383-5EB9-40A9-9A33-D118D00B9E27}" type="presOf" srcId="{EDF3A82D-CEDC-435C-BB26-B4ED98C478EB}" destId="{55907E14-3538-4E71-B35C-B6534648352A}" srcOrd="0" destOrd="0" presId="urn:microsoft.com/office/officeart/2005/8/layout/hierarchy1"/>
    <dgm:cxn modelId="{472E88C8-0420-46A9-9DFB-25DF0F6D988B}" type="presOf" srcId="{433DADD9-F1AC-4EEC-9A98-F0699736342B}" destId="{540CD5A1-C313-41BF-AA14-876D576F92CD}" srcOrd="0" destOrd="0" presId="urn:microsoft.com/office/officeart/2005/8/layout/hierarchy1"/>
    <dgm:cxn modelId="{877D287A-F147-47C4-950C-28D3B082F281}" type="presOf" srcId="{9D009A0F-42C9-4F5F-A6FA-4253799B9FAE}" destId="{78A6E5E0-7FF1-454A-9388-00FDB32587D7}" srcOrd="0" destOrd="0" presId="urn:microsoft.com/office/officeart/2005/8/layout/hierarchy1"/>
    <dgm:cxn modelId="{A5A9047B-AA1A-48DF-9453-F05281CB3BE9}" type="presOf" srcId="{F57F969A-B77D-4E33-9AF2-759AF6DA3C60}" destId="{5543A5E3-67D4-43AD-B891-AB4D93F2BEC0}" srcOrd="0" destOrd="0" presId="urn:microsoft.com/office/officeart/2005/8/layout/hierarchy1"/>
    <dgm:cxn modelId="{74248709-D832-46BA-80C9-81A8580B14B6}" type="presOf" srcId="{568B9714-C1EA-4155-81B1-9772814E1485}" destId="{3969004D-495F-4889-9184-CA09674CE408}" srcOrd="0" destOrd="0" presId="urn:microsoft.com/office/officeart/2005/8/layout/hierarchy1"/>
    <dgm:cxn modelId="{92C24D3D-9F64-4B33-9DC7-5720A10E21CF}" type="presOf" srcId="{7A1CA7FE-27D4-4694-99B9-EDA57F2588AC}" destId="{829CFED7-CAE5-4142-B366-8D9A49420E39}" srcOrd="0" destOrd="0" presId="urn:microsoft.com/office/officeart/2005/8/layout/hierarchy1"/>
    <dgm:cxn modelId="{DF2645AB-4B63-4BB3-ABE0-49CAA2ACCBC6}" srcId="{7A1CA7FE-27D4-4694-99B9-EDA57F2588AC}" destId="{F57F969A-B77D-4E33-9AF2-759AF6DA3C60}" srcOrd="0" destOrd="0" parTransId="{B93D05B0-6E7E-477B-8FE9-87FFCE3FD8EA}" sibTransId="{FD965401-E284-4721-B884-97A56732C520}"/>
    <dgm:cxn modelId="{16E8CD7C-0B4F-46C1-9CD7-533A19415075}" type="presParOf" srcId="{829CFED7-CAE5-4142-B366-8D9A49420E39}" destId="{B7055861-9AE9-4430-BD86-BFB640581907}" srcOrd="0" destOrd="0" presId="urn:microsoft.com/office/officeart/2005/8/layout/hierarchy1"/>
    <dgm:cxn modelId="{FE69EBF5-1513-459D-A0BD-861B3F600ACD}" type="presParOf" srcId="{B7055861-9AE9-4430-BD86-BFB640581907}" destId="{69BDBA1B-40AC-49D5-842D-CA68221F5C32}" srcOrd="0" destOrd="0" presId="urn:microsoft.com/office/officeart/2005/8/layout/hierarchy1"/>
    <dgm:cxn modelId="{A7DC4709-05C8-4EF5-822C-CFF1F7202BE3}" type="presParOf" srcId="{69BDBA1B-40AC-49D5-842D-CA68221F5C32}" destId="{AE96C1A4-D976-4C15-BC4A-7DF5A91373EC}" srcOrd="0" destOrd="0" presId="urn:microsoft.com/office/officeart/2005/8/layout/hierarchy1"/>
    <dgm:cxn modelId="{1FC24220-5F90-49B4-9566-BF769DF5A7A3}" type="presParOf" srcId="{69BDBA1B-40AC-49D5-842D-CA68221F5C32}" destId="{5543A5E3-67D4-43AD-B891-AB4D93F2BEC0}" srcOrd="1" destOrd="0" presId="urn:microsoft.com/office/officeart/2005/8/layout/hierarchy1"/>
    <dgm:cxn modelId="{DC102E33-8FFF-4041-8334-6116A1AAF753}" type="presParOf" srcId="{B7055861-9AE9-4430-BD86-BFB640581907}" destId="{38E46BA1-170C-4789-A8A7-8A9C421D1CAD}" srcOrd="1" destOrd="0" presId="urn:microsoft.com/office/officeart/2005/8/layout/hierarchy1"/>
    <dgm:cxn modelId="{B93C1B13-ADB2-499C-A929-F13D0D1562E2}" type="presParOf" srcId="{38E46BA1-170C-4789-A8A7-8A9C421D1CAD}" destId="{540CD5A1-C313-41BF-AA14-876D576F92CD}" srcOrd="0" destOrd="0" presId="urn:microsoft.com/office/officeart/2005/8/layout/hierarchy1"/>
    <dgm:cxn modelId="{A3592AB1-09A4-4690-A3E9-8AC31A6F2B9B}" type="presParOf" srcId="{38E46BA1-170C-4789-A8A7-8A9C421D1CAD}" destId="{289D6B3C-00D7-4938-91D3-DDBDD5A1475B}" srcOrd="1" destOrd="0" presId="urn:microsoft.com/office/officeart/2005/8/layout/hierarchy1"/>
    <dgm:cxn modelId="{DE098DCC-C149-4557-B01A-D14738796240}" type="presParOf" srcId="{289D6B3C-00D7-4938-91D3-DDBDD5A1475B}" destId="{F66954E8-4AC0-448D-86A7-3DCE83C5A59C}" srcOrd="0" destOrd="0" presId="urn:microsoft.com/office/officeart/2005/8/layout/hierarchy1"/>
    <dgm:cxn modelId="{2D6818AE-1F16-45D4-930B-54E746D2485B}" type="presParOf" srcId="{F66954E8-4AC0-448D-86A7-3DCE83C5A59C}" destId="{73D4470A-F15C-426A-95D1-2AF463B402C0}" srcOrd="0" destOrd="0" presId="urn:microsoft.com/office/officeart/2005/8/layout/hierarchy1"/>
    <dgm:cxn modelId="{BEEDD898-5FCD-4CF0-BA99-CF7393F8866A}" type="presParOf" srcId="{F66954E8-4AC0-448D-86A7-3DCE83C5A59C}" destId="{78A6E5E0-7FF1-454A-9388-00FDB32587D7}" srcOrd="1" destOrd="0" presId="urn:microsoft.com/office/officeart/2005/8/layout/hierarchy1"/>
    <dgm:cxn modelId="{1448D33F-03E8-46C9-8F82-F4BB2598445F}" type="presParOf" srcId="{289D6B3C-00D7-4938-91D3-DDBDD5A1475B}" destId="{14266C87-D021-42C9-9AD7-5FD29A2C99AB}" srcOrd="1" destOrd="0" presId="urn:microsoft.com/office/officeart/2005/8/layout/hierarchy1"/>
    <dgm:cxn modelId="{742A152E-D7FC-4D9F-B8E2-227D09FCA955}" type="presParOf" srcId="{38E46BA1-170C-4789-A8A7-8A9C421D1CAD}" destId="{3969004D-495F-4889-9184-CA09674CE408}" srcOrd="2" destOrd="0" presId="urn:microsoft.com/office/officeart/2005/8/layout/hierarchy1"/>
    <dgm:cxn modelId="{0F836C4B-99C8-4D11-886E-1C1E7A6D7D8A}" type="presParOf" srcId="{38E46BA1-170C-4789-A8A7-8A9C421D1CAD}" destId="{16412415-7E49-41EF-8E27-672DD270E8F1}" srcOrd="3" destOrd="0" presId="urn:microsoft.com/office/officeart/2005/8/layout/hierarchy1"/>
    <dgm:cxn modelId="{FEA97B57-8576-420D-8388-266BD147BAD2}" type="presParOf" srcId="{16412415-7E49-41EF-8E27-672DD270E8F1}" destId="{08A18987-E4CA-4C5E-A074-900A80C347EC}" srcOrd="0" destOrd="0" presId="urn:microsoft.com/office/officeart/2005/8/layout/hierarchy1"/>
    <dgm:cxn modelId="{18297EB2-57C9-472B-BE25-E07FFF731BD8}" type="presParOf" srcId="{08A18987-E4CA-4C5E-A074-900A80C347EC}" destId="{51A15CA8-E23C-4465-9642-AB892699F9AB}" srcOrd="0" destOrd="0" presId="urn:microsoft.com/office/officeart/2005/8/layout/hierarchy1"/>
    <dgm:cxn modelId="{B160B53B-6902-445C-B7B9-624C66875029}" type="presParOf" srcId="{08A18987-E4CA-4C5E-A074-900A80C347EC}" destId="{55907E14-3538-4E71-B35C-B6534648352A}" srcOrd="1" destOrd="0" presId="urn:microsoft.com/office/officeart/2005/8/layout/hierarchy1"/>
    <dgm:cxn modelId="{5BA852EA-6201-422D-B76C-15DF3F22013D}" type="presParOf" srcId="{16412415-7E49-41EF-8E27-672DD270E8F1}" destId="{53F360E2-CAEB-4090-B0E1-2BF23FEC20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A1608161-F553-4599-B6BA-889FA06F5F25}" type="presOf" srcId="{1D56D6F1-0D59-48E8-8D92-3F05E2426AC8}" destId="{0ADBED4D-B254-4CCC-9DED-AE90319A8447}" srcOrd="0" destOrd="0" presId="urn:microsoft.com/office/officeart/2005/8/layout/hierarchy1"/>
    <dgm:cxn modelId="{43132666-77B6-4D2D-80EA-9A5C9AE90227}" type="presOf" srcId="{B89A7578-286B-41EA-91F2-F95236A92994}" destId="{C9D4DA2B-9DFA-4BE0-8F10-42B883C61AAD}" srcOrd="0" destOrd="0" presId="urn:microsoft.com/office/officeart/2005/8/layout/hierarchy1"/>
    <dgm:cxn modelId="{F593DCF1-1381-478E-A258-D9B00DDF4788}" type="presOf" srcId="{0E66135C-B0CE-44F8-92CA-E1A8FE42284E}" destId="{64F8C9F9-DB80-4479-9CEA-CA880F91A40B}" srcOrd="0" destOrd="0" presId="urn:microsoft.com/office/officeart/2005/8/layout/hierarchy1"/>
    <dgm:cxn modelId="{18CA528C-BB4C-43BE-B803-33D432E131C5}" type="presOf" srcId="{EB537B2E-B039-4F46-9139-CE8369283467}" destId="{224BEDDA-30AA-4F36-9E5A-9113741AA2EA}" srcOrd="0" destOrd="0" presId="urn:microsoft.com/office/officeart/2005/8/layout/hierarchy1"/>
    <dgm:cxn modelId="{AA636C5D-9EBD-40A4-8AF5-2978BF3AE63E}" type="presOf" srcId="{057CEF28-B99C-457C-9A9E-0F4C5167F391}" destId="{9D1D55AE-6B97-48CB-A1B9-847F723F9DE9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F86AE299-FAF3-4ABC-855B-3C584501831A}" type="presOf" srcId="{507C9EC4-4907-4F1C-A93B-95FD9865A284}" destId="{FF047DB6-3A08-433B-B00B-E28523908095}" srcOrd="0" destOrd="0" presId="urn:microsoft.com/office/officeart/2005/8/layout/hierarchy1"/>
    <dgm:cxn modelId="{80E9D262-372A-42E3-8E0B-E383016C96C8}" type="presOf" srcId="{9D8EC4C5-237E-4C86-9DDE-ECACAB8454F4}" destId="{C7BE4223-D404-4EB8-8085-2F4CDE3E15DD}" srcOrd="0" destOrd="0" presId="urn:microsoft.com/office/officeart/2005/8/layout/hierarchy1"/>
    <dgm:cxn modelId="{C9376972-AF54-4FB5-A65E-EB0DBAC8ED52}" type="presOf" srcId="{B2BAC4B5-9D57-4A6A-802D-CEA9BA569123}" destId="{76533181-04C9-47B7-9E96-393CE1944CF9}" srcOrd="0" destOrd="0" presId="urn:microsoft.com/office/officeart/2005/8/layout/hierarchy1"/>
    <dgm:cxn modelId="{476E68F7-68A9-465F-A4FA-960394F0BF9C}" type="presOf" srcId="{BD7B1BF5-D0D9-4D57-8EC9-CF81577DB31B}" destId="{B16C9F70-0585-4397-AC37-EE97DFCE1367}" srcOrd="0" destOrd="0" presId="urn:microsoft.com/office/officeart/2005/8/layout/hierarchy1"/>
    <dgm:cxn modelId="{691A1A9D-871E-4F0F-B2BD-BCEBB434C2DC}" type="presOf" srcId="{29AD6108-DA27-46AA-9075-9166E50E6718}" destId="{36B260C3-EC1B-4DF2-B422-AD85F44DAFC2}" srcOrd="0" destOrd="0" presId="urn:microsoft.com/office/officeart/2005/8/layout/hierarchy1"/>
    <dgm:cxn modelId="{D9EF2CEE-4103-4D79-9365-ACAC14DA741F}" type="presOf" srcId="{320A508C-BCB0-44CF-928E-C8655011002D}" destId="{38CF459F-8375-4922-8E93-C6D6DD8869F8}" srcOrd="0" destOrd="0" presId="urn:microsoft.com/office/officeart/2005/8/layout/hierarchy1"/>
    <dgm:cxn modelId="{B9DBCD31-2DF3-4F13-8522-0F0A6DE2D98F}" type="presOf" srcId="{EDF3A82D-CEDC-435C-BB26-B4ED98C478EB}" destId="{FE2A192A-97E7-445E-BFE0-5CC003E52137}" srcOrd="0" destOrd="0" presId="urn:microsoft.com/office/officeart/2005/8/layout/hierarchy1"/>
    <dgm:cxn modelId="{F857B047-5C17-4BF9-8AB6-DBF3C8B7EC89}" type="presOf" srcId="{433DADD9-F1AC-4EEC-9A98-F0699736342B}" destId="{4522BE41-81A2-4A3D-B0B6-DF4167A8B6B4}" srcOrd="0" destOrd="0" presId="urn:microsoft.com/office/officeart/2005/8/layout/hierarchy1"/>
    <dgm:cxn modelId="{0FC211FC-27FA-46FE-BE55-36E8EBAB9F18}" type="presOf" srcId="{568B9714-C1EA-4155-81B1-9772814E1485}" destId="{D5E0302F-FDB8-4390-8C54-BD907D4D80A6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812C9101-9C1A-4522-9079-7A29B8293671}" type="presOf" srcId="{A3806A18-677C-488B-BF4C-A0D2F65269BA}" destId="{373076D2-05CC-4ABE-A220-C0FC8B65AD57}" srcOrd="0" destOrd="0" presId="urn:microsoft.com/office/officeart/2005/8/layout/hierarchy1"/>
    <dgm:cxn modelId="{50B4FB15-1E66-4ACF-90F1-E02550884161}" type="presOf" srcId="{1AFD0B7D-FD17-4E81-9D10-E9C0C8A3AFF0}" destId="{A415E785-F167-45BE-BF79-863A830F10F3}" srcOrd="0" destOrd="0" presId="urn:microsoft.com/office/officeart/2005/8/layout/hierarchy1"/>
    <dgm:cxn modelId="{49C644B8-5703-45F5-94FF-EF11AB7725A1}" type="presOf" srcId="{EB504F6F-1DC0-4E65-9792-F68A8C381CBE}" destId="{B1B09B7C-3BD1-465C-98A2-143E29B42B7E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66438138-52D0-4FD0-BF5F-F22EF7021DB5}" type="presOf" srcId="{7A1CA7FE-27D4-4694-99B9-EDA57F2588AC}" destId="{829CFED7-CAE5-4142-B366-8D9A49420E39}" srcOrd="0" destOrd="0" presId="urn:microsoft.com/office/officeart/2005/8/layout/hierarchy1"/>
    <dgm:cxn modelId="{21BD6E68-F9E1-4E0B-AE4F-AAF116F72FF9}" type="presOf" srcId="{87D4EF37-6F14-4828-98D3-6AE83DDB3F43}" destId="{BC53181B-3AB1-405B-817E-B51F58F320B4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57012E51-3F5D-43C5-85D5-210577101F42}" type="presOf" srcId="{9D009A0F-42C9-4F5F-A6FA-4253799B9FAE}" destId="{05B3E223-1D71-46E2-ADA6-EBA730551602}" srcOrd="0" destOrd="0" presId="urn:microsoft.com/office/officeart/2005/8/layout/hierarchy1"/>
    <dgm:cxn modelId="{4698FF35-2B78-4C24-A37C-BF1351A11589}" type="presOf" srcId="{A913D5F8-044D-4BCF-A260-58AF6B7990FB}" destId="{692DB20C-A916-4E09-BE9C-57A863E22E9F}" srcOrd="0" destOrd="0" presId="urn:microsoft.com/office/officeart/2005/8/layout/hierarchy1"/>
    <dgm:cxn modelId="{F5480997-EABF-487E-8A5B-1D134D14F0D9}" type="presOf" srcId="{0FA47B87-46CB-4C22-8155-8806B60FDE70}" destId="{9A5CC7B7-EB96-4E35-87B8-65E5F2C056B5}" srcOrd="0" destOrd="0" presId="urn:microsoft.com/office/officeart/2005/8/layout/hierarchy1"/>
    <dgm:cxn modelId="{E5F897B0-4063-4ACD-91A9-85E7062A6DF1}" type="presOf" srcId="{024ED55C-3FE3-4C8A-8A07-97541853970C}" destId="{FB754EEC-0F60-4A9E-829E-AE269A45A47F}" srcOrd="0" destOrd="0" presId="urn:microsoft.com/office/officeart/2005/8/layout/hierarchy1"/>
    <dgm:cxn modelId="{C8E1C215-C5F4-4972-9ADF-BD117F701F3D}" type="presOf" srcId="{9C9BF0BA-F804-4164-9C4A-7FFC4AFB6CBC}" destId="{D3C41FD2-EECF-4A07-9F3C-7248665ADD75}" srcOrd="0" destOrd="0" presId="urn:microsoft.com/office/officeart/2005/8/layout/hierarchy1"/>
    <dgm:cxn modelId="{95AE1885-5DFC-46F8-AB01-49EBD57D0EB7}" type="presOf" srcId="{B93D05B0-6E7E-477B-8FE9-87FFCE3FD8EA}" destId="{646635AD-3314-4181-859B-89A5FDBF08B3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D34C0047-CB69-41D8-BA6A-0AE87BB53FBE}" type="presOf" srcId="{187AF399-5EAC-4229-BA63-2A0740407A43}" destId="{997B299E-1D64-4612-884C-9AC4DD614031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12DECFEE-4452-4B42-9202-62292B88372E}" type="presOf" srcId="{6BF82A88-9A83-4B13-B5A8-D518E1B5D559}" destId="{40F00E47-2249-4452-AF28-4A5E57B396EA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9C220198-3B6F-4A38-8761-5FFCD931BB7E}" type="presOf" srcId="{E5EF0CCF-C63B-4219-B096-AA2CD41A3141}" destId="{BA8492D9-DB48-47E9-9E31-99D64D812EB2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2F6E47CC-7D87-4355-A8FD-EFA3ED6ACB71}" type="presOf" srcId="{87B92736-7593-4EE5-8886-BE1EB5A4B673}" destId="{95CF2F88-AC42-42DF-9CDA-5671AB8680F8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15821495-B640-4FFA-B15B-0A19E78D711B}" type="presOf" srcId="{0B927CED-2C98-48A7-B0C9-2547C3D0BEA5}" destId="{5EA140D3-541D-46F1-B2AD-680F8020CCA7}" srcOrd="0" destOrd="0" presId="urn:microsoft.com/office/officeart/2005/8/layout/hierarchy1"/>
    <dgm:cxn modelId="{E5CBEC3D-CB17-46C1-9DEC-5E41457AC0E7}" type="presOf" srcId="{F57F969A-B77D-4E33-9AF2-759AF6DA3C60}" destId="{C8CAEADA-E51B-4A70-8629-08D3290A6DC8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5D6DA00D-0A1E-401F-A1E8-FCD6553900B9}" type="presOf" srcId="{7BA03DA0-08D9-46E1-AE6E-BD954EF9D501}" destId="{00AECC75-E3AF-48D8-A922-486F0C930B08}" srcOrd="0" destOrd="0" presId="urn:microsoft.com/office/officeart/2005/8/layout/hierarchy1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F17905C9-22CF-49C2-8707-6518A00464EF}" type="presOf" srcId="{55A3DEA9-4A7C-4583-9055-44A35466E466}" destId="{048E7D42-7356-44D8-9587-3165E4BD5E28}" srcOrd="0" destOrd="0" presId="urn:microsoft.com/office/officeart/2005/8/layout/hierarchy1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B8C190EC-E28D-433A-916A-DBF22B0A7876}" type="presOf" srcId="{CDDDCBF7-5528-44C0-9CB4-DFAF0BBBDD78}" destId="{C2E4532F-F20A-40E1-B3EE-A8972CF4400D}" srcOrd="0" destOrd="0" presId="urn:microsoft.com/office/officeart/2005/8/layout/hierarchy1"/>
    <dgm:cxn modelId="{426AAC2D-EACA-4F46-9774-0AD7569DFFC5}" type="presOf" srcId="{332F5896-AE90-4F7D-B591-747D75BD2C58}" destId="{04A25782-8879-4537-8926-2DA39404E2C7}" srcOrd="0" destOrd="0" presId="urn:microsoft.com/office/officeart/2005/8/layout/hierarchy1"/>
    <dgm:cxn modelId="{13A99F1E-FC47-4473-ACA3-79B83B49D191}" type="presOf" srcId="{E4AD7F46-9826-4462-8E6F-98D89EAC0DDC}" destId="{8C19DFE9-1EC6-479C-8B1E-AE8E0EDA630D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BFCFBD54-AFFA-4731-BF2A-03FFFB6B1970}" type="presOf" srcId="{847A63C3-B282-4B80-B5CC-759B53ED8F33}" destId="{ABF42290-2FCE-4DDD-B2D6-9BC80FF24C4C}" srcOrd="0" destOrd="0" presId="urn:microsoft.com/office/officeart/2005/8/layout/hierarchy1"/>
    <dgm:cxn modelId="{A0E33CD0-0B42-4891-826C-86D03079F848}" type="presOf" srcId="{C9FCC2FA-1837-42A1-A862-752D78E6B0B1}" destId="{99B3B10B-0B05-4F84-ABB3-F3A0592794DD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48C21B15-B506-42EA-AA8A-6E838F8B1E63}" type="presOf" srcId="{4B2B98F2-E794-4D64-B8D7-4554A16724B0}" destId="{7128D2F7-F175-4C53-81B6-B92F5A970043}" srcOrd="0" destOrd="0" presId="urn:microsoft.com/office/officeart/2005/8/layout/hierarchy1"/>
    <dgm:cxn modelId="{EBAD4692-F43C-47AF-B889-1853E193F1F1}" type="presOf" srcId="{46928F25-DBCE-417C-8118-64D9CEC84F14}" destId="{386BB8A9-D1DE-4A4F-95E3-33342AD49374}" srcOrd="0" destOrd="0" presId="urn:microsoft.com/office/officeart/2005/8/layout/hierarchy1"/>
    <dgm:cxn modelId="{E5FC638C-55EE-4DD4-ACD8-C16776EB021B}" type="presOf" srcId="{663887BB-87F4-4A60-99B8-E59CCB2D15D4}" destId="{DDC36CC4-73CE-45F1-8FC6-C8C183842AC3}" srcOrd="0" destOrd="0" presId="urn:microsoft.com/office/officeart/2005/8/layout/hierarchy1"/>
    <dgm:cxn modelId="{4B822EE4-C1B9-496A-B3BD-390E2B55E76D}" type="presOf" srcId="{C78533E0-6756-4AFC-A97D-435BD9EC1E29}" destId="{33BF6B10-60D9-47C1-8D7F-E491AA8822E8}" srcOrd="0" destOrd="0" presId="urn:microsoft.com/office/officeart/2005/8/layout/hierarchy1"/>
    <dgm:cxn modelId="{75D1ECD4-757F-49D7-A56B-02037E010618}" type="presOf" srcId="{EBF0D515-5E70-4FBE-90AC-9E3FFE48F292}" destId="{22C75FB0-CE70-4753-BEA4-985490398191}" srcOrd="0" destOrd="0" presId="urn:microsoft.com/office/officeart/2005/8/layout/hierarchy1"/>
    <dgm:cxn modelId="{937E019E-22D4-4CEF-9ED7-C2324B73B4BA}" type="presOf" srcId="{D17FA9FE-DABD-41C1-808F-63F37E446B00}" destId="{B25DDAE0-FE5E-4B56-AABC-6FCC2C62321F}" srcOrd="0" destOrd="0" presId="urn:microsoft.com/office/officeart/2005/8/layout/hierarchy1"/>
    <dgm:cxn modelId="{7793624D-7572-4023-A63B-7D5A2073483A}" type="presOf" srcId="{CEFB24C0-9AD8-4A12-A538-D08D89926F89}" destId="{3AD75D46-5C73-41A5-977A-207AD0A4B279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878A4C5F-9CC1-4BFF-8341-575149BEB112}" type="presOf" srcId="{2114B493-6453-46A2-9A35-C35E5F3DBCB3}" destId="{EE8E736A-6018-40DD-A532-086DF2940C64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950DDC15-5DC9-412F-AECF-6B68B18AA8A7}" type="presParOf" srcId="{829CFED7-CAE5-4142-B366-8D9A49420E39}" destId="{2076DD01-3690-42D3-B629-74948FD81FF4}" srcOrd="0" destOrd="0" presId="urn:microsoft.com/office/officeart/2005/8/layout/hierarchy1"/>
    <dgm:cxn modelId="{3B47826A-D8ED-490A-81D0-02E4834752A1}" type="presParOf" srcId="{2076DD01-3690-42D3-B629-74948FD81FF4}" destId="{8FF105B0-9F46-451E-9D88-E69856753D29}" srcOrd="0" destOrd="0" presId="urn:microsoft.com/office/officeart/2005/8/layout/hierarchy1"/>
    <dgm:cxn modelId="{6AEA4923-0A45-4A96-A9C1-103839DF9B0D}" type="presParOf" srcId="{8FF105B0-9F46-451E-9D88-E69856753D29}" destId="{9523F360-A9B6-469A-8A67-BAB3B508A531}" srcOrd="0" destOrd="0" presId="urn:microsoft.com/office/officeart/2005/8/layout/hierarchy1"/>
    <dgm:cxn modelId="{C7681985-2354-4DF5-9B39-DB67EB91FA97}" type="presParOf" srcId="{8FF105B0-9F46-451E-9D88-E69856753D29}" destId="{C7BE4223-D404-4EB8-8085-2F4CDE3E15DD}" srcOrd="1" destOrd="0" presId="urn:microsoft.com/office/officeart/2005/8/layout/hierarchy1"/>
    <dgm:cxn modelId="{351618A7-3AAA-427A-8ED7-5BEDC0C3D41D}" type="presParOf" srcId="{2076DD01-3690-42D3-B629-74948FD81FF4}" destId="{ABB7EDE4-C5E5-4756-97C6-E7EB179642C8}" srcOrd="1" destOrd="0" presId="urn:microsoft.com/office/officeart/2005/8/layout/hierarchy1"/>
    <dgm:cxn modelId="{8336303F-20D4-4210-A192-90D2B72FD97E}" type="presParOf" srcId="{ABB7EDE4-C5E5-4756-97C6-E7EB179642C8}" destId="{646635AD-3314-4181-859B-89A5FDBF08B3}" srcOrd="0" destOrd="0" presId="urn:microsoft.com/office/officeart/2005/8/layout/hierarchy1"/>
    <dgm:cxn modelId="{F5F19F97-FF72-46FA-8D53-2CE184DC12E1}" type="presParOf" srcId="{ABB7EDE4-C5E5-4756-97C6-E7EB179642C8}" destId="{465A74A6-796E-48C4-ACCB-B8F81CB60E65}" srcOrd="1" destOrd="0" presId="urn:microsoft.com/office/officeart/2005/8/layout/hierarchy1"/>
    <dgm:cxn modelId="{130ED117-1BC1-4D24-AEFF-CA5069229426}" type="presParOf" srcId="{465A74A6-796E-48C4-ACCB-B8F81CB60E65}" destId="{2584FB1C-3987-438B-A251-8040BCE06BF6}" srcOrd="0" destOrd="0" presId="urn:microsoft.com/office/officeart/2005/8/layout/hierarchy1"/>
    <dgm:cxn modelId="{008F5F88-6770-4C83-8D59-7DBC6194B56D}" type="presParOf" srcId="{2584FB1C-3987-438B-A251-8040BCE06BF6}" destId="{D9EB07BB-EEA3-4AE9-8E3D-6F439CF7CDBC}" srcOrd="0" destOrd="0" presId="urn:microsoft.com/office/officeart/2005/8/layout/hierarchy1"/>
    <dgm:cxn modelId="{75496CD4-157A-4DF9-BE5A-3E66545625BC}" type="presParOf" srcId="{2584FB1C-3987-438B-A251-8040BCE06BF6}" destId="{C8CAEADA-E51B-4A70-8629-08D3290A6DC8}" srcOrd="1" destOrd="0" presId="urn:microsoft.com/office/officeart/2005/8/layout/hierarchy1"/>
    <dgm:cxn modelId="{A3114B42-8DA3-4D1A-A37F-257FCCCCDAFA}" type="presParOf" srcId="{465A74A6-796E-48C4-ACCB-B8F81CB60E65}" destId="{76C36ACC-29BB-4471-A84E-BBEAEE95F7CC}" srcOrd="1" destOrd="0" presId="urn:microsoft.com/office/officeart/2005/8/layout/hierarchy1"/>
    <dgm:cxn modelId="{0682C228-6A42-4378-B09B-DA4E041778D2}" type="presParOf" srcId="{76C36ACC-29BB-4471-A84E-BBEAEE95F7CC}" destId="{4522BE41-81A2-4A3D-B0B6-DF4167A8B6B4}" srcOrd="0" destOrd="0" presId="urn:microsoft.com/office/officeart/2005/8/layout/hierarchy1"/>
    <dgm:cxn modelId="{617ECC04-3041-475C-A7EA-94B780F1E734}" type="presParOf" srcId="{76C36ACC-29BB-4471-A84E-BBEAEE95F7CC}" destId="{B410DF3F-3A26-4AE9-B6BC-CCD09E0B083F}" srcOrd="1" destOrd="0" presId="urn:microsoft.com/office/officeart/2005/8/layout/hierarchy1"/>
    <dgm:cxn modelId="{290168C8-3DD1-42D4-B054-BE863EF5AF5A}" type="presParOf" srcId="{B410DF3F-3A26-4AE9-B6BC-CCD09E0B083F}" destId="{0F4C2103-0B8B-425A-A124-909F1BCA26A0}" srcOrd="0" destOrd="0" presId="urn:microsoft.com/office/officeart/2005/8/layout/hierarchy1"/>
    <dgm:cxn modelId="{014D03D5-BE8E-48FE-A7C3-4423F0618056}" type="presParOf" srcId="{0F4C2103-0B8B-425A-A124-909F1BCA26A0}" destId="{503E0E7B-0CEF-41E2-8B93-04DB522CF4BA}" srcOrd="0" destOrd="0" presId="urn:microsoft.com/office/officeart/2005/8/layout/hierarchy1"/>
    <dgm:cxn modelId="{F9AAD236-1FFC-421A-9DBA-65401069EEDF}" type="presParOf" srcId="{0F4C2103-0B8B-425A-A124-909F1BCA26A0}" destId="{05B3E223-1D71-46E2-ADA6-EBA730551602}" srcOrd="1" destOrd="0" presId="urn:microsoft.com/office/officeart/2005/8/layout/hierarchy1"/>
    <dgm:cxn modelId="{86EFDDC2-0289-41F1-920E-D7AF0B7B74C9}" type="presParOf" srcId="{B410DF3F-3A26-4AE9-B6BC-CCD09E0B083F}" destId="{B8424F9A-A19B-4461-8919-244AAD802193}" srcOrd="1" destOrd="0" presId="urn:microsoft.com/office/officeart/2005/8/layout/hierarchy1"/>
    <dgm:cxn modelId="{550AFCDF-E696-4D38-B75E-532FD6A61319}" type="presParOf" srcId="{B8424F9A-A19B-4461-8919-244AAD802193}" destId="{D3C41FD2-EECF-4A07-9F3C-7248665ADD75}" srcOrd="0" destOrd="0" presId="urn:microsoft.com/office/officeart/2005/8/layout/hierarchy1"/>
    <dgm:cxn modelId="{89441C10-088D-4597-92CB-206D677D0F65}" type="presParOf" srcId="{B8424F9A-A19B-4461-8919-244AAD802193}" destId="{0546AA23-EF8E-411F-A182-4EEB2B3FDCE7}" srcOrd="1" destOrd="0" presId="urn:microsoft.com/office/officeart/2005/8/layout/hierarchy1"/>
    <dgm:cxn modelId="{72CD561A-844B-4B9D-9499-850AD4A415B8}" type="presParOf" srcId="{0546AA23-EF8E-411F-A182-4EEB2B3FDCE7}" destId="{83A115C6-227D-4AD5-8238-9D0AC6C0536E}" srcOrd="0" destOrd="0" presId="urn:microsoft.com/office/officeart/2005/8/layout/hierarchy1"/>
    <dgm:cxn modelId="{965E8F9B-02E1-4C2C-B20C-805D84E1DAA5}" type="presParOf" srcId="{83A115C6-227D-4AD5-8238-9D0AC6C0536E}" destId="{E1A11F24-2A0F-4F0C-A5A3-F7014008711B}" srcOrd="0" destOrd="0" presId="urn:microsoft.com/office/officeart/2005/8/layout/hierarchy1"/>
    <dgm:cxn modelId="{8BE1AD3C-618A-42D3-8C16-6F9E61EB55D7}" type="presParOf" srcId="{83A115C6-227D-4AD5-8238-9D0AC6C0536E}" destId="{38CF459F-8375-4922-8E93-C6D6DD8869F8}" srcOrd="1" destOrd="0" presId="urn:microsoft.com/office/officeart/2005/8/layout/hierarchy1"/>
    <dgm:cxn modelId="{6F8D503A-439C-4714-8677-B7FE42E7EA04}" type="presParOf" srcId="{0546AA23-EF8E-411F-A182-4EEB2B3FDCE7}" destId="{E3AEABF1-8ED3-4EE9-A1C5-14FA1F6DE85F}" srcOrd="1" destOrd="0" presId="urn:microsoft.com/office/officeart/2005/8/layout/hierarchy1"/>
    <dgm:cxn modelId="{B1CF43B9-0929-4F3B-84E9-1D05BADEA3B5}" type="presParOf" srcId="{E3AEABF1-8ED3-4EE9-A1C5-14FA1F6DE85F}" destId="{ABF42290-2FCE-4DDD-B2D6-9BC80FF24C4C}" srcOrd="0" destOrd="0" presId="urn:microsoft.com/office/officeart/2005/8/layout/hierarchy1"/>
    <dgm:cxn modelId="{3F14FB0C-835B-4D8E-9CE8-8B433F6DF280}" type="presParOf" srcId="{E3AEABF1-8ED3-4EE9-A1C5-14FA1F6DE85F}" destId="{DFBD5879-1720-4932-9D0E-55144ECC9758}" srcOrd="1" destOrd="0" presId="urn:microsoft.com/office/officeart/2005/8/layout/hierarchy1"/>
    <dgm:cxn modelId="{3234B942-9205-4CD4-91E1-6C4505695274}" type="presParOf" srcId="{DFBD5879-1720-4932-9D0E-55144ECC9758}" destId="{27B736C6-1ECF-451C-97B8-F153CF13EB5D}" srcOrd="0" destOrd="0" presId="urn:microsoft.com/office/officeart/2005/8/layout/hierarchy1"/>
    <dgm:cxn modelId="{3EB2115A-05A8-4696-8F32-CBA14DE1C0A9}" type="presParOf" srcId="{27B736C6-1ECF-451C-97B8-F153CF13EB5D}" destId="{32998DB1-D38B-4A27-8C5D-6B374E06360F}" srcOrd="0" destOrd="0" presId="urn:microsoft.com/office/officeart/2005/8/layout/hierarchy1"/>
    <dgm:cxn modelId="{7D19DEB6-CD01-4EE6-AA29-9D3508F8F5FA}" type="presParOf" srcId="{27B736C6-1ECF-451C-97B8-F153CF13EB5D}" destId="{76533181-04C9-47B7-9E96-393CE1944CF9}" srcOrd="1" destOrd="0" presId="urn:microsoft.com/office/officeart/2005/8/layout/hierarchy1"/>
    <dgm:cxn modelId="{2B8AE5CE-58EA-4640-AB16-CA79D105C9A3}" type="presParOf" srcId="{DFBD5879-1720-4932-9D0E-55144ECC9758}" destId="{52FDE3BE-2BD0-4887-A099-9D382E421E55}" srcOrd="1" destOrd="0" presId="urn:microsoft.com/office/officeart/2005/8/layout/hierarchy1"/>
    <dgm:cxn modelId="{88307C17-A481-461D-9704-1E68F0617142}" type="presParOf" srcId="{E3AEABF1-8ED3-4EE9-A1C5-14FA1F6DE85F}" destId="{0ADBED4D-B254-4CCC-9DED-AE90319A8447}" srcOrd="2" destOrd="0" presId="urn:microsoft.com/office/officeart/2005/8/layout/hierarchy1"/>
    <dgm:cxn modelId="{D8401F04-5936-4D8B-9761-A7B36629ED38}" type="presParOf" srcId="{E3AEABF1-8ED3-4EE9-A1C5-14FA1F6DE85F}" destId="{4D39ECF9-1EDD-47D2-9B6F-941A5C711B57}" srcOrd="3" destOrd="0" presId="urn:microsoft.com/office/officeart/2005/8/layout/hierarchy1"/>
    <dgm:cxn modelId="{9EA1DF06-DA02-4E73-BD8F-BA65493ABA01}" type="presParOf" srcId="{4D39ECF9-1EDD-47D2-9B6F-941A5C711B57}" destId="{A08A3369-DD10-4EB0-8BB1-ECDAA8ABEC69}" srcOrd="0" destOrd="0" presId="urn:microsoft.com/office/officeart/2005/8/layout/hierarchy1"/>
    <dgm:cxn modelId="{E4DCA364-317B-42FE-8C1D-268EB48A41B9}" type="presParOf" srcId="{A08A3369-DD10-4EB0-8BB1-ECDAA8ABEC69}" destId="{3AE31570-FC40-4E3B-BA7C-E6EABFB2CA68}" srcOrd="0" destOrd="0" presId="urn:microsoft.com/office/officeart/2005/8/layout/hierarchy1"/>
    <dgm:cxn modelId="{15093CE5-B34D-487F-929B-9A4A56FCEA00}" type="presParOf" srcId="{A08A3369-DD10-4EB0-8BB1-ECDAA8ABEC69}" destId="{22C75FB0-CE70-4753-BEA4-985490398191}" srcOrd="1" destOrd="0" presId="urn:microsoft.com/office/officeart/2005/8/layout/hierarchy1"/>
    <dgm:cxn modelId="{BC768748-840F-4E1A-9029-38DC4B70590D}" type="presParOf" srcId="{4D39ECF9-1EDD-47D2-9B6F-941A5C711B57}" destId="{15E0DB76-04D8-4067-AB33-97624C3E3C15}" srcOrd="1" destOrd="0" presId="urn:microsoft.com/office/officeart/2005/8/layout/hierarchy1"/>
    <dgm:cxn modelId="{32E6C100-F24B-401D-9D66-1FC057DF15DA}" type="presParOf" srcId="{B8424F9A-A19B-4461-8919-244AAD802193}" destId="{5EA140D3-541D-46F1-B2AD-680F8020CCA7}" srcOrd="2" destOrd="0" presId="urn:microsoft.com/office/officeart/2005/8/layout/hierarchy1"/>
    <dgm:cxn modelId="{BD0CC809-15CE-41A3-872C-7DFB0598A650}" type="presParOf" srcId="{B8424F9A-A19B-4461-8919-244AAD802193}" destId="{E30D29B1-699C-4BD3-8F1A-FD56C4B78930}" srcOrd="3" destOrd="0" presId="urn:microsoft.com/office/officeart/2005/8/layout/hierarchy1"/>
    <dgm:cxn modelId="{43A2E58F-67C3-416A-B51C-9E7146F992CF}" type="presParOf" srcId="{E30D29B1-699C-4BD3-8F1A-FD56C4B78930}" destId="{DF7ECC0C-F530-41F4-9000-A30F3F1A2FC3}" srcOrd="0" destOrd="0" presId="urn:microsoft.com/office/officeart/2005/8/layout/hierarchy1"/>
    <dgm:cxn modelId="{616B55F8-30D0-4132-B426-E36F8D6FFA13}" type="presParOf" srcId="{DF7ECC0C-F530-41F4-9000-A30F3F1A2FC3}" destId="{6A6579E6-C562-4FC6-8642-92F9D5E24F93}" srcOrd="0" destOrd="0" presId="urn:microsoft.com/office/officeart/2005/8/layout/hierarchy1"/>
    <dgm:cxn modelId="{07487853-4B94-4D3C-BB47-CE96E8E399E7}" type="presParOf" srcId="{DF7ECC0C-F530-41F4-9000-A30F3F1A2FC3}" destId="{7128D2F7-F175-4C53-81B6-B92F5A970043}" srcOrd="1" destOrd="0" presId="urn:microsoft.com/office/officeart/2005/8/layout/hierarchy1"/>
    <dgm:cxn modelId="{2D0BC2A0-4B21-40DD-908C-3A2718343210}" type="presParOf" srcId="{E30D29B1-699C-4BD3-8F1A-FD56C4B78930}" destId="{3C7FDD2C-44FF-45C5-B45E-4C8BCFCBA152}" srcOrd="1" destOrd="0" presId="urn:microsoft.com/office/officeart/2005/8/layout/hierarchy1"/>
    <dgm:cxn modelId="{845C8E5A-0A37-437F-82C8-B0D21831F04E}" type="presParOf" srcId="{3C7FDD2C-44FF-45C5-B45E-4C8BCFCBA152}" destId="{373076D2-05CC-4ABE-A220-C0FC8B65AD57}" srcOrd="0" destOrd="0" presId="urn:microsoft.com/office/officeart/2005/8/layout/hierarchy1"/>
    <dgm:cxn modelId="{FBBB5F4E-16F7-4220-9106-A880DE215A1E}" type="presParOf" srcId="{3C7FDD2C-44FF-45C5-B45E-4C8BCFCBA152}" destId="{549BC87C-402E-43D7-96D3-B2B69A9C0CA0}" srcOrd="1" destOrd="0" presId="urn:microsoft.com/office/officeart/2005/8/layout/hierarchy1"/>
    <dgm:cxn modelId="{614B7F33-F4F5-4C9B-A151-C18F624E3184}" type="presParOf" srcId="{549BC87C-402E-43D7-96D3-B2B69A9C0CA0}" destId="{1BF74E85-7C31-461B-894B-8886FDAE713C}" srcOrd="0" destOrd="0" presId="urn:microsoft.com/office/officeart/2005/8/layout/hierarchy1"/>
    <dgm:cxn modelId="{8AC15814-013A-4D1B-A16C-F19A3EDB5261}" type="presParOf" srcId="{1BF74E85-7C31-461B-894B-8886FDAE713C}" destId="{11487B9F-A5EF-428C-B65C-DB9F79B7B0DE}" srcOrd="0" destOrd="0" presId="urn:microsoft.com/office/officeart/2005/8/layout/hierarchy1"/>
    <dgm:cxn modelId="{94CF6908-8E7A-4380-85DD-DE148C0EBFCE}" type="presParOf" srcId="{1BF74E85-7C31-461B-894B-8886FDAE713C}" destId="{224BEDDA-30AA-4F36-9E5A-9113741AA2EA}" srcOrd="1" destOrd="0" presId="urn:microsoft.com/office/officeart/2005/8/layout/hierarchy1"/>
    <dgm:cxn modelId="{4205B0E9-3699-4B7A-8F23-81C289B61009}" type="presParOf" srcId="{549BC87C-402E-43D7-96D3-B2B69A9C0CA0}" destId="{4648403C-EA1C-45F3-B254-45E707FA5C0C}" srcOrd="1" destOrd="0" presId="urn:microsoft.com/office/officeart/2005/8/layout/hierarchy1"/>
    <dgm:cxn modelId="{764E0C8B-A0C7-452D-8E40-FFDA1FA46BFB}" type="presParOf" srcId="{3C7FDD2C-44FF-45C5-B45E-4C8BCFCBA152}" destId="{EE8E736A-6018-40DD-A532-086DF2940C64}" srcOrd="2" destOrd="0" presId="urn:microsoft.com/office/officeart/2005/8/layout/hierarchy1"/>
    <dgm:cxn modelId="{30831780-E46E-4CDC-AD12-5D48488C09EF}" type="presParOf" srcId="{3C7FDD2C-44FF-45C5-B45E-4C8BCFCBA152}" destId="{D9704074-04A6-4DF3-80FD-C790AB41EF64}" srcOrd="3" destOrd="0" presId="urn:microsoft.com/office/officeart/2005/8/layout/hierarchy1"/>
    <dgm:cxn modelId="{55EFF754-D885-4E5E-91B7-C1D0CA4F0407}" type="presParOf" srcId="{D9704074-04A6-4DF3-80FD-C790AB41EF64}" destId="{DF16F829-9AC7-4454-B679-82BBF94810FE}" srcOrd="0" destOrd="0" presId="urn:microsoft.com/office/officeart/2005/8/layout/hierarchy1"/>
    <dgm:cxn modelId="{5B0D39D6-71FF-4974-A0A5-5138C861DA39}" type="presParOf" srcId="{DF16F829-9AC7-4454-B679-82BBF94810FE}" destId="{014128AB-132F-4A95-BDAD-7A44208E117D}" srcOrd="0" destOrd="0" presId="urn:microsoft.com/office/officeart/2005/8/layout/hierarchy1"/>
    <dgm:cxn modelId="{070B5F82-F46B-4278-B836-4890D6E31C79}" type="presParOf" srcId="{DF16F829-9AC7-4454-B679-82BBF94810FE}" destId="{FB754EEC-0F60-4A9E-829E-AE269A45A47F}" srcOrd="1" destOrd="0" presId="urn:microsoft.com/office/officeart/2005/8/layout/hierarchy1"/>
    <dgm:cxn modelId="{5703C85E-47D0-4FC0-AD2B-734BFF26AD81}" type="presParOf" srcId="{D9704074-04A6-4DF3-80FD-C790AB41EF64}" destId="{113AFF0C-6475-4A73-993D-48B08B06A746}" srcOrd="1" destOrd="0" presId="urn:microsoft.com/office/officeart/2005/8/layout/hierarchy1"/>
    <dgm:cxn modelId="{DEFD70DE-5F09-475D-8325-2CC61813E2D9}" type="presParOf" srcId="{76C36ACC-29BB-4471-A84E-BBEAEE95F7CC}" destId="{3AD75D46-5C73-41A5-977A-207AD0A4B279}" srcOrd="2" destOrd="0" presId="urn:microsoft.com/office/officeart/2005/8/layout/hierarchy1"/>
    <dgm:cxn modelId="{3C334930-47B2-4F48-8A79-1E3D73791245}" type="presParOf" srcId="{76C36ACC-29BB-4471-A84E-BBEAEE95F7CC}" destId="{B3577E9F-66F3-439D-BC86-F42817D559D7}" srcOrd="3" destOrd="0" presId="urn:microsoft.com/office/officeart/2005/8/layout/hierarchy1"/>
    <dgm:cxn modelId="{12ACAEFA-FE76-4B6C-BF18-CA912DBABB4A}" type="presParOf" srcId="{B3577E9F-66F3-439D-BC86-F42817D559D7}" destId="{AF20170B-5670-46F4-B4E2-55A200EE4F3C}" srcOrd="0" destOrd="0" presId="urn:microsoft.com/office/officeart/2005/8/layout/hierarchy1"/>
    <dgm:cxn modelId="{3D7680B2-4626-479C-BCB7-53B013820780}" type="presParOf" srcId="{AF20170B-5670-46F4-B4E2-55A200EE4F3C}" destId="{49A8FE86-1FAB-49B6-9DB3-32729172D8E7}" srcOrd="0" destOrd="0" presId="urn:microsoft.com/office/officeart/2005/8/layout/hierarchy1"/>
    <dgm:cxn modelId="{F52B3447-614E-4650-B473-A15C089C2A77}" type="presParOf" srcId="{AF20170B-5670-46F4-B4E2-55A200EE4F3C}" destId="{40F00E47-2249-4452-AF28-4A5E57B396EA}" srcOrd="1" destOrd="0" presId="urn:microsoft.com/office/officeart/2005/8/layout/hierarchy1"/>
    <dgm:cxn modelId="{5268D56C-881C-4959-A54C-3496FD21F310}" type="presParOf" srcId="{B3577E9F-66F3-439D-BC86-F42817D559D7}" destId="{2B6A0B5C-C265-4A25-953D-1557D273260E}" srcOrd="1" destOrd="0" presId="urn:microsoft.com/office/officeart/2005/8/layout/hierarchy1"/>
    <dgm:cxn modelId="{A0AD6925-BECC-4319-99F0-8DE136FA7302}" type="presParOf" srcId="{2B6A0B5C-C265-4A25-953D-1557D273260E}" destId="{9D1D55AE-6B97-48CB-A1B9-847F723F9DE9}" srcOrd="0" destOrd="0" presId="urn:microsoft.com/office/officeart/2005/8/layout/hierarchy1"/>
    <dgm:cxn modelId="{5D7764FC-CC0F-41AF-B8CE-CFC1C81F8E39}" type="presParOf" srcId="{2B6A0B5C-C265-4A25-953D-1557D273260E}" destId="{5416A2D3-7BFB-4A5C-A980-3399FCED0481}" srcOrd="1" destOrd="0" presId="urn:microsoft.com/office/officeart/2005/8/layout/hierarchy1"/>
    <dgm:cxn modelId="{2E4390C0-20F7-4A0E-A899-D4D8A2A5B37B}" type="presParOf" srcId="{5416A2D3-7BFB-4A5C-A980-3399FCED0481}" destId="{2DE2BE3A-E165-486D-844E-35D7C48ADA3A}" srcOrd="0" destOrd="0" presId="urn:microsoft.com/office/officeart/2005/8/layout/hierarchy1"/>
    <dgm:cxn modelId="{36AAEC06-7A2B-4359-BFFE-22138FFB14CF}" type="presParOf" srcId="{2DE2BE3A-E165-486D-844E-35D7C48ADA3A}" destId="{35E414A3-1CB8-4EF8-BB4C-ABC734F641EE}" srcOrd="0" destOrd="0" presId="urn:microsoft.com/office/officeart/2005/8/layout/hierarchy1"/>
    <dgm:cxn modelId="{6193C233-CE8D-42E3-ACEA-034A75F5F4FF}" type="presParOf" srcId="{2DE2BE3A-E165-486D-844E-35D7C48ADA3A}" destId="{BC53181B-3AB1-405B-817E-B51F58F320B4}" srcOrd="1" destOrd="0" presId="urn:microsoft.com/office/officeart/2005/8/layout/hierarchy1"/>
    <dgm:cxn modelId="{54CE4260-E720-41C6-BD5A-AA6620E2B642}" type="presParOf" srcId="{5416A2D3-7BFB-4A5C-A980-3399FCED0481}" destId="{79530844-0B54-4624-A43B-8A7C311C3DF5}" srcOrd="1" destOrd="0" presId="urn:microsoft.com/office/officeart/2005/8/layout/hierarchy1"/>
    <dgm:cxn modelId="{D7F0C34A-8FD1-4C74-A006-C7D5A916E689}" type="presParOf" srcId="{79530844-0B54-4624-A43B-8A7C311C3DF5}" destId="{D5E0302F-FDB8-4390-8C54-BD907D4D80A6}" srcOrd="0" destOrd="0" presId="urn:microsoft.com/office/officeart/2005/8/layout/hierarchy1"/>
    <dgm:cxn modelId="{419CF6FE-0C88-4B95-A1F9-527A2E82C834}" type="presParOf" srcId="{79530844-0B54-4624-A43B-8A7C311C3DF5}" destId="{74CD126F-916B-4467-A46F-9CBF4CF9F10A}" srcOrd="1" destOrd="0" presId="urn:microsoft.com/office/officeart/2005/8/layout/hierarchy1"/>
    <dgm:cxn modelId="{50339789-E948-43A9-8AC6-42D048810B9D}" type="presParOf" srcId="{74CD126F-916B-4467-A46F-9CBF4CF9F10A}" destId="{2CBF913D-89D2-490F-901C-128A920510A8}" srcOrd="0" destOrd="0" presId="urn:microsoft.com/office/officeart/2005/8/layout/hierarchy1"/>
    <dgm:cxn modelId="{ADD69980-82BA-46A9-ADF5-F7B21C37A013}" type="presParOf" srcId="{2CBF913D-89D2-490F-901C-128A920510A8}" destId="{56AE7907-EC06-4497-8359-C86ED206F41B}" srcOrd="0" destOrd="0" presId="urn:microsoft.com/office/officeart/2005/8/layout/hierarchy1"/>
    <dgm:cxn modelId="{8E9B0E3C-F07D-4E7D-A4F9-DDD518BD4B30}" type="presParOf" srcId="{2CBF913D-89D2-490F-901C-128A920510A8}" destId="{FE2A192A-97E7-445E-BFE0-5CC003E52137}" srcOrd="1" destOrd="0" presId="urn:microsoft.com/office/officeart/2005/8/layout/hierarchy1"/>
    <dgm:cxn modelId="{DAFB6AF8-8116-470C-BA8A-D81D77A2B21B}" type="presParOf" srcId="{74CD126F-916B-4467-A46F-9CBF4CF9F10A}" destId="{B1ED7AB2-6E75-4943-9D07-3EA5BD76ABB5}" srcOrd="1" destOrd="0" presId="urn:microsoft.com/office/officeart/2005/8/layout/hierarchy1"/>
    <dgm:cxn modelId="{31375DEE-CD47-4CA3-9BF9-0774EE219CC2}" type="presParOf" srcId="{79530844-0B54-4624-A43B-8A7C311C3DF5}" destId="{00AECC75-E3AF-48D8-A922-486F0C930B08}" srcOrd="2" destOrd="0" presId="urn:microsoft.com/office/officeart/2005/8/layout/hierarchy1"/>
    <dgm:cxn modelId="{9B915C84-12B5-4E09-95AE-3FAEFC229933}" type="presParOf" srcId="{79530844-0B54-4624-A43B-8A7C311C3DF5}" destId="{835F9D7F-0827-4835-A0B6-53AA5BA2109A}" srcOrd="3" destOrd="0" presId="urn:microsoft.com/office/officeart/2005/8/layout/hierarchy1"/>
    <dgm:cxn modelId="{E915D3A9-46C7-4A2F-828E-D76D395587B0}" type="presParOf" srcId="{835F9D7F-0827-4835-A0B6-53AA5BA2109A}" destId="{726766CA-DB8B-4B52-8949-58B8DCA42D30}" srcOrd="0" destOrd="0" presId="urn:microsoft.com/office/officeart/2005/8/layout/hierarchy1"/>
    <dgm:cxn modelId="{BF029B7A-0E56-4E7C-ABBE-199AD3715C10}" type="presParOf" srcId="{726766CA-DB8B-4B52-8949-58B8DCA42D30}" destId="{0749AA9A-A7FB-48C7-AD62-50BE3F3E8FF1}" srcOrd="0" destOrd="0" presId="urn:microsoft.com/office/officeart/2005/8/layout/hierarchy1"/>
    <dgm:cxn modelId="{D8320998-ACC6-4A06-B47A-70169F4D22F8}" type="presParOf" srcId="{726766CA-DB8B-4B52-8949-58B8DCA42D30}" destId="{8C19DFE9-1EC6-479C-8B1E-AE8E0EDA630D}" srcOrd="1" destOrd="0" presId="urn:microsoft.com/office/officeart/2005/8/layout/hierarchy1"/>
    <dgm:cxn modelId="{47593E50-A47D-4EE8-A6D0-712969AD8D0C}" type="presParOf" srcId="{835F9D7F-0827-4835-A0B6-53AA5BA2109A}" destId="{6A20BD1B-2172-47B9-B4C1-988296E2B96D}" srcOrd="1" destOrd="0" presId="urn:microsoft.com/office/officeart/2005/8/layout/hierarchy1"/>
    <dgm:cxn modelId="{CF73A6BC-5B14-46C2-97A0-82223A737DF3}" type="presParOf" srcId="{2B6A0B5C-C265-4A25-953D-1557D273260E}" destId="{64F8C9F9-DB80-4479-9CEA-CA880F91A40B}" srcOrd="2" destOrd="0" presId="urn:microsoft.com/office/officeart/2005/8/layout/hierarchy1"/>
    <dgm:cxn modelId="{5E1519BF-A5C3-467C-A522-4C6B87AD8DC8}" type="presParOf" srcId="{2B6A0B5C-C265-4A25-953D-1557D273260E}" destId="{9E58489E-6A09-4895-A805-23899970172E}" srcOrd="3" destOrd="0" presId="urn:microsoft.com/office/officeart/2005/8/layout/hierarchy1"/>
    <dgm:cxn modelId="{333A1705-6F3D-40BA-B262-ADE130AA9A8B}" type="presParOf" srcId="{9E58489E-6A09-4895-A805-23899970172E}" destId="{A92F40D4-EFB8-4E79-ADDD-24A860CCDF0D}" srcOrd="0" destOrd="0" presId="urn:microsoft.com/office/officeart/2005/8/layout/hierarchy1"/>
    <dgm:cxn modelId="{63F5FBA8-11A7-4B91-A864-A80E0D153ADA}" type="presParOf" srcId="{A92F40D4-EFB8-4E79-ADDD-24A860CCDF0D}" destId="{33029843-67CC-46C9-ABE5-D54DA92F4319}" srcOrd="0" destOrd="0" presId="urn:microsoft.com/office/officeart/2005/8/layout/hierarchy1"/>
    <dgm:cxn modelId="{EB04A7BD-E899-4C53-9EEF-0B1FD960567C}" type="presParOf" srcId="{A92F40D4-EFB8-4E79-ADDD-24A860CCDF0D}" destId="{BA8492D9-DB48-47E9-9E31-99D64D812EB2}" srcOrd="1" destOrd="0" presId="urn:microsoft.com/office/officeart/2005/8/layout/hierarchy1"/>
    <dgm:cxn modelId="{15579204-34DC-4A52-AE59-C045F7F9CD54}" type="presParOf" srcId="{9E58489E-6A09-4895-A805-23899970172E}" destId="{DDE00DD9-EACF-4CEF-9893-E8EF79817FD5}" srcOrd="1" destOrd="0" presId="urn:microsoft.com/office/officeart/2005/8/layout/hierarchy1"/>
    <dgm:cxn modelId="{377ABB23-1508-466D-89E3-C2B2A594CA8F}" type="presParOf" srcId="{DDE00DD9-EACF-4CEF-9893-E8EF79817FD5}" destId="{99B3B10B-0B05-4F84-ABB3-F3A0592794DD}" srcOrd="0" destOrd="0" presId="urn:microsoft.com/office/officeart/2005/8/layout/hierarchy1"/>
    <dgm:cxn modelId="{7BBB62B2-ABA0-4172-A543-223C4BE8C8EC}" type="presParOf" srcId="{DDE00DD9-EACF-4CEF-9893-E8EF79817FD5}" destId="{27CD394E-5944-4FD3-82F3-4B21606B4E0A}" srcOrd="1" destOrd="0" presId="urn:microsoft.com/office/officeart/2005/8/layout/hierarchy1"/>
    <dgm:cxn modelId="{DF339FC7-4642-47C5-BA59-F3526EB78B27}" type="presParOf" srcId="{27CD394E-5944-4FD3-82F3-4B21606B4E0A}" destId="{BC4EBCAB-9527-41C2-B49A-AA399D90E0E5}" srcOrd="0" destOrd="0" presId="urn:microsoft.com/office/officeart/2005/8/layout/hierarchy1"/>
    <dgm:cxn modelId="{9D8DCE65-7A6E-4CE6-9C6A-5DB5D8CC4E6D}" type="presParOf" srcId="{BC4EBCAB-9527-41C2-B49A-AA399D90E0E5}" destId="{6157BF5A-6DCA-435A-B8B2-1C8143D9B7E6}" srcOrd="0" destOrd="0" presId="urn:microsoft.com/office/officeart/2005/8/layout/hierarchy1"/>
    <dgm:cxn modelId="{89702637-C2ED-4998-9C60-974D9C808C85}" type="presParOf" srcId="{BC4EBCAB-9527-41C2-B49A-AA399D90E0E5}" destId="{95CF2F88-AC42-42DF-9CDA-5671AB8680F8}" srcOrd="1" destOrd="0" presId="urn:microsoft.com/office/officeart/2005/8/layout/hierarchy1"/>
    <dgm:cxn modelId="{4B56C145-C640-47ED-89B5-729949BE96CB}" type="presParOf" srcId="{27CD394E-5944-4FD3-82F3-4B21606B4E0A}" destId="{0C69A986-1E8D-4748-A189-DFB237220148}" srcOrd="1" destOrd="0" presId="urn:microsoft.com/office/officeart/2005/8/layout/hierarchy1"/>
    <dgm:cxn modelId="{72C6EB5E-78D5-4DAC-B50E-F8E3A0FD55EA}" type="presParOf" srcId="{DDE00DD9-EACF-4CEF-9893-E8EF79817FD5}" destId="{04A25782-8879-4537-8926-2DA39404E2C7}" srcOrd="2" destOrd="0" presId="urn:microsoft.com/office/officeart/2005/8/layout/hierarchy1"/>
    <dgm:cxn modelId="{2CE496E4-ECC0-4843-B566-DDBD6784CA7B}" type="presParOf" srcId="{DDE00DD9-EACF-4CEF-9893-E8EF79817FD5}" destId="{41534E14-0DFE-4B49-AE2B-3089DDE85C88}" srcOrd="3" destOrd="0" presId="urn:microsoft.com/office/officeart/2005/8/layout/hierarchy1"/>
    <dgm:cxn modelId="{169139FD-BCAB-4D77-B01E-18F1746F24CC}" type="presParOf" srcId="{41534E14-0DFE-4B49-AE2B-3089DDE85C88}" destId="{D9C0C726-9BD8-4511-A29F-3619670C7F78}" srcOrd="0" destOrd="0" presId="urn:microsoft.com/office/officeart/2005/8/layout/hierarchy1"/>
    <dgm:cxn modelId="{3BF807EF-4846-45C8-9FCA-90065708C5D9}" type="presParOf" srcId="{D9C0C726-9BD8-4511-A29F-3619670C7F78}" destId="{F774AE7B-7751-4F5B-8E36-A025ABD5E2FC}" srcOrd="0" destOrd="0" presId="urn:microsoft.com/office/officeart/2005/8/layout/hierarchy1"/>
    <dgm:cxn modelId="{8FCC83F5-3C98-4ACB-A5A4-E0BD12AED5C3}" type="presParOf" srcId="{D9C0C726-9BD8-4511-A29F-3619670C7F78}" destId="{C2E4532F-F20A-40E1-B3EE-A8972CF4400D}" srcOrd="1" destOrd="0" presId="urn:microsoft.com/office/officeart/2005/8/layout/hierarchy1"/>
    <dgm:cxn modelId="{E6507495-19DA-4D6E-AB05-39C72AF8C278}" type="presParOf" srcId="{41534E14-0DFE-4B49-AE2B-3089DDE85C88}" destId="{91492403-02BC-4FA6-A3F5-97F75DC93192}" srcOrd="1" destOrd="0" presId="urn:microsoft.com/office/officeart/2005/8/layout/hierarchy1"/>
    <dgm:cxn modelId="{33C217AF-9BCA-425D-AAE4-7D15F62EC767}" type="presParOf" srcId="{ABB7EDE4-C5E5-4756-97C6-E7EB179642C8}" destId="{A415E785-F167-45BE-BF79-863A830F10F3}" srcOrd="2" destOrd="0" presId="urn:microsoft.com/office/officeart/2005/8/layout/hierarchy1"/>
    <dgm:cxn modelId="{2077707D-B3EF-45D3-A07F-B269E323C28C}" type="presParOf" srcId="{ABB7EDE4-C5E5-4756-97C6-E7EB179642C8}" destId="{C5E3EF66-EAFC-491B-9965-45821171BC6F}" srcOrd="3" destOrd="0" presId="urn:microsoft.com/office/officeart/2005/8/layout/hierarchy1"/>
    <dgm:cxn modelId="{88B70A45-2F69-4B50-BC8B-78B92004E1A6}" type="presParOf" srcId="{C5E3EF66-EAFC-491B-9965-45821171BC6F}" destId="{865208EB-7612-4575-BD4E-874C0F4193A5}" srcOrd="0" destOrd="0" presId="urn:microsoft.com/office/officeart/2005/8/layout/hierarchy1"/>
    <dgm:cxn modelId="{1F802298-6C3C-4EA1-8F2E-B5472D6861AE}" type="presParOf" srcId="{865208EB-7612-4575-BD4E-874C0F4193A5}" destId="{F5DA1533-C8A4-4654-8038-A4D931722031}" srcOrd="0" destOrd="0" presId="urn:microsoft.com/office/officeart/2005/8/layout/hierarchy1"/>
    <dgm:cxn modelId="{EC7AAB6B-8BD6-4F8C-8A22-29B468567744}" type="presParOf" srcId="{865208EB-7612-4575-BD4E-874C0F4193A5}" destId="{048E7D42-7356-44D8-9587-3165E4BD5E28}" srcOrd="1" destOrd="0" presId="urn:microsoft.com/office/officeart/2005/8/layout/hierarchy1"/>
    <dgm:cxn modelId="{8ABCE2FC-7A71-4767-9445-65BB40AC625F}" type="presParOf" srcId="{C5E3EF66-EAFC-491B-9965-45821171BC6F}" destId="{4F401C72-EC65-4C82-93A5-CA4BBEBB6AC0}" srcOrd="1" destOrd="0" presId="urn:microsoft.com/office/officeart/2005/8/layout/hierarchy1"/>
    <dgm:cxn modelId="{D0171BEC-336C-4164-A066-852C4E717703}" type="presParOf" srcId="{4F401C72-EC65-4C82-93A5-CA4BBEBB6AC0}" destId="{386BB8A9-D1DE-4A4F-95E3-33342AD49374}" srcOrd="0" destOrd="0" presId="urn:microsoft.com/office/officeart/2005/8/layout/hierarchy1"/>
    <dgm:cxn modelId="{F2FC9321-9818-418D-AF75-38A0ADF58EFC}" type="presParOf" srcId="{4F401C72-EC65-4C82-93A5-CA4BBEBB6AC0}" destId="{6A2C58EF-1774-47EF-9006-EB90634B6816}" srcOrd="1" destOrd="0" presId="urn:microsoft.com/office/officeart/2005/8/layout/hierarchy1"/>
    <dgm:cxn modelId="{7AA1952F-FA2B-4617-9AF1-FA0600003057}" type="presParOf" srcId="{6A2C58EF-1774-47EF-9006-EB90634B6816}" destId="{48800B08-BA09-4EFC-B91A-09CADA13CA2A}" srcOrd="0" destOrd="0" presId="urn:microsoft.com/office/officeart/2005/8/layout/hierarchy1"/>
    <dgm:cxn modelId="{D23A3BD4-E371-48BB-B0F0-2F5EB41AD038}" type="presParOf" srcId="{48800B08-BA09-4EFC-B91A-09CADA13CA2A}" destId="{AB7D6642-87F0-4A72-8EFD-58C9A045FB0C}" srcOrd="0" destOrd="0" presId="urn:microsoft.com/office/officeart/2005/8/layout/hierarchy1"/>
    <dgm:cxn modelId="{10D3F4E8-DE9E-4B9F-A2E9-88DAB75D7B8F}" type="presParOf" srcId="{48800B08-BA09-4EFC-B91A-09CADA13CA2A}" destId="{B16C9F70-0585-4397-AC37-EE97DFCE1367}" srcOrd="1" destOrd="0" presId="urn:microsoft.com/office/officeart/2005/8/layout/hierarchy1"/>
    <dgm:cxn modelId="{DE300AE7-F49B-4755-B021-C89E60D774BE}" type="presParOf" srcId="{6A2C58EF-1774-47EF-9006-EB90634B6816}" destId="{884735FF-54E7-43DD-9564-7FBEE891FBC6}" srcOrd="1" destOrd="0" presId="urn:microsoft.com/office/officeart/2005/8/layout/hierarchy1"/>
    <dgm:cxn modelId="{63EC2994-0C4D-4FF3-91CA-A75EE6D760E0}" type="presParOf" srcId="{884735FF-54E7-43DD-9564-7FBEE891FBC6}" destId="{DDC36CC4-73CE-45F1-8FC6-C8C183842AC3}" srcOrd="0" destOrd="0" presId="urn:microsoft.com/office/officeart/2005/8/layout/hierarchy1"/>
    <dgm:cxn modelId="{487715FE-0A07-4E69-863A-113E2F6A8D3C}" type="presParOf" srcId="{884735FF-54E7-43DD-9564-7FBEE891FBC6}" destId="{D042C187-4AFB-42B0-A46F-AF1E44023A01}" srcOrd="1" destOrd="0" presId="urn:microsoft.com/office/officeart/2005/8/layout/hierarchy1"/>
    <dgm:cxn modelId="{50C751E7-17F8-43B4-BB5A-97B67459FF4C}" type="presParOf" srcId="{D042C187-4AFB-42B0-A46F-AF1E44023A01}" destId="{EE625731-7836-4FB0-8830-C5E733F3A9D5}" srcOrd="0" destOrd="0" presId="urn:microsoft.com/office/officeart/2005/8/layout/hierarchy1"/>
    <dgm:cxn modelId="{484B3908-7B13-4C66-926B-DD2FEE444500}" type="presParOf" srcId="{EE625731-7836-4FB0-8830-C5E733F3A9D5}" destId="{FA1F1EF9-B5FB-4208-9F6D-5B06AEE392C5}" srcOrd="0" destOrd="0" presId="urn:microsoft.com/office/officeart/2005/8/layout/hierarchy1"/>
    <dgm:cxn modelId="{F7D145D6-A533-41BC-ACF7-7DC685473331}" type="presParOf" srcId="{EE625731-7836-4FB0-8830-C5E733F3A9D5}" destId="{997B299E-1D64-4612-884C-9AC4DD614031}" srcOrd="1" destOrd="0" presId="urn:microsoft.com/office/officeart/2005/8/layout/hierarchy1"/>
    <dgm:cxn modelId="{5E34CE12-BF53-4D99-9EC0-D354FDC8A77B}" type="presParOf" srcId="{D042C187-4AFB-42B0-A46F-AF1E44023A01}" destId="{B7CDCF3B-EE1A-496C-8490-46464F266AC5}" srcOrd="1" destOrd="0" presId="urn:microsoft.com/office/officeart/2005/8/layout/hierarchy1"/>
    <dgm:cxn modelId="{4EC8A8B7-B52E-40EB-AB31-44085B07B416}" type="presParOf" srcId="{884735FF-54E7-43DD-9564-7FBEE891FBC6}" destId="{9A5CC7B7-EB96-4E35-87B8-65E5F2C056B5}" srcOrd="2" destOrd="0" presId="urn:microsoft.com/office/officeart/2005/8/layout/hierarchy1"/>
    <dgm:cxn modelId="{88CC2869-5F32-4BD3-AA5A-1DB06E6D6E94}" type="presParOf" srcId="{884735FF-54E7-43DD-9564-7FBEE891FBC6}" destId="{560B34CF-4AB1-4BBD-8949-AD6C16F21C2C}" srcOrd="3" destOrd="0" presId="urn:microsoft.com/office/officeart/2005/8/layout/hierarchy1"/>
    <dgm:cxn modelId="{38D0B872-63C9-4D94-9699-99FD1F2A2A51}" type="presParOf" srcId="{560B34CF-4AB1-4BBD-8949-AD6C16F21C2C}" destId="{A2A2F0E5-7516-46FB-81C1-5CD705945B67}" srcOrd="0" destOrd="0" presId="urn:microsoft.com/office/officeart/2005/8/layout/hierarchy1"/>
    <dgm:cxn modelId="{7D0AF963-C252-4AAE-BF0B-077B81098B65}" type="presParOf" srcId="{A2A2F0E5-7516-46FB-81C1-5CD705945B67}" destId="{5D45986D-A447-4DCB-AE19-9C596B262D00}" srcOrd="0" destOrd="0" presId="urn:microsoft.com/office/officeart/2005/8/layout/hierarchy1"/>
    <dgm:cxn modelId="{1484928A-AF0F-4313-8A4F-9BFF659EBB30}" type="presParOf" srcId="{A2A2F0E5-7516-46FB-81C1-5CD705945B67}" destId="{36B260C3-EC1B-4DF2-B422-AD85F44DAFC2}" srcOrd="1" destOrd="0" presId="urn:microsoft.com/office/officeart/2005/8/layout/hierarchy1"/>
    <dgm:cxn modelId="{B3FAEA5E-46DF-481F-8E20-F42C3B899427}" type="presParOf" srcId="{560B34CF-4AB1-4BBD-8949-AD6C16F21C2C}" destId="{A97FF826-3A1F-44D2-A4F0-104AF45D10BF}" srcOrd="1" destOrd="0" presId="urn:microsoft.com/office/officeart/2005/8/layout/hierarchy1"/>
    <dgm:cxn modelId="{2F6C4AE6-21B1-4B2A-93AA-F2413B514613}" type="presParOf" srcId="{4F401C72-EC65-4C82-93A5-CA4BBEBB6AC0}" destId="{C9D4DA2B-9DFA-4BE0-8F10-42B883C61AAD}" srcOrd="2" destOrd="0" presId="urn:microsoft.com/office/officeart/2005/8/layout/hierarchy1"/>
    <dgm:cxn modelId="{F0C4C4DC-46AC-4127-BCBE-1DDE81D1CDBF}" type="presParOf" srcId="{4F401C72-EC65-4C82-93A5-CA4BBEBB6AC0}" destId="{259E3417-2453-45BA-8525-0459073E5C81}" srcOrd="3" destOrd="0" presId="urn:microsoft.com/office/officeart/2005/8/layout/hierarchy1"/>
    <dgm:cxn modelId="{420F664F-76AC-4446-AA23-958D13A03195}" type="presParOf" srcId="{259E3417-2453-45BA-8525-0459073E5C81}" destId="{17B47270-252E-4D47-B222-A0285DD80BF9}" srcOrd="0" destOrd="0" presId="urn:microsoft.com/office/officeart/2005/8/layout/hierarchy1"/>
    <dgm:cxn modelId="{BCF56BD5-A6F9-4E8C-9138-2292CD97D7A3}" type="presParOf" srcId="{17B47270-252E-4D47-B222-A0285DD80BF9}" destId="{1E830419-1F55-4FAE-9144-7765D80A010E}" srcOrd="0" destOrd="0" presId="urn:microsoft.com/office/officeart/2005/8/layout/hierarchy1"/>
    <dgm:cxn modelId="{8264A28D-D750-4569-94F3-1A7E87F9A80C}" type="presParOf" srcId="{17B47270-252E-4D47-B222-A0285DD80BF9}" destId="{B25DDAE0-FE5E-4B56-AABC-6FCC2C62321F}" srcOrd="1" destOrd="0" presId="urn:microsoft.com/office/officeart/2005/8/layout/hierarchy1"/>
    <dgm:cxn modelId="{12CC99A5-EBF6-4398-80A3-EC6D96BC1307}" type="presParOf" srcId="{259E3417-2453-45BA-8525-0459073E5C81}" destId="{B2C574D3-D7A8-4030-A9C5-6EA440877BFD}" srcOrd="1" destOrd="0" presId="urn:microsoft.com/office/officeart/2005/8/layout/hierarchy1"/>
    <dgm:cxn modelId="{6E4361D8-1490-4EC1-B0A9-D8DED4CEA496}" type="presParOf" srcId="{B2C574D3-D7A8-4030-A9C5-6EA440877BFD}" destId="{B1B09B7C-3BD1-465C-98A2-143E29B42B7E}" srcOrd="0" destOrd="0" presId="urn:microsoft.com/office/officeart/2005/8/layout/hierarchy1"/>
    <dgm:cxn modelId="{EC3CC358-7D6D-4D16-81E5-FA0EE9BB8E4E}" type="presParOf" srcId="{B2C574D3-D7A8-4030-A9C5-6EA440877BFD}" destId="{6FEB4E25-B2A5-4A4B-9AFF-CA37D9D5D1DF}" srcOrd="1" destOrd="0" presId="urn:microsoft.com/office/officeart/2005/8/layout/hierarchy1"/>
    <dgm:cxn modelId="{48DCEF53-1B0B-45BB-B388-4A75AF18C552}" type="presParOf" srcId="{6FEB4E25-B2A5-4A4B-9AFF-CA37D9D5D1DF}" destId="{4D3D2F06-CEE5-4EB8-8617-7AC897E2E56E}" srcOrd="0" destOrd="0" presId="urn:microsoft.com/office/officeart/2005/8/layout/hierarchy1"/>
    <dgm:cxn modelId="{4745CB32-3A95-4931-B181-480A6A52F96E}" type="presParOf" srcId="{4D3D2F06-CEE5-4EB8-8617-7AC897E2E56E}" destId="{323008F6-D518-487C-B3C0-F5D2B8F72787}" srcOrd="0" destOrd="0" presId="urn:microsoft.com/office/officeart/2005/8/layout/hierarchy1"/>
    <dgm:cxn modelId="{E833D881-D8BB-4E58-A361-A452B8ED43C7}" type="presParOf" srcId="{4D3D2F06-CEE5-4EB8-8617-7AC897E2E56E}" destId="{FF047DB6-3A08-433B-B00B-E28523908095}" srcOrd="1" destOrd="0" presId="urn:microsoft.com/office/officeart/2005/8/layout/hierarchy1"/>
    <dgm:cxn modelId="{98D46099-7A66-4C22-9AE4-2407837339BD}" type="presParOf" srcId="{6FEB4E25-B2A5-4A4B-9AFF-CA37D9D5D1DF}" destId="{877D634E-9392-4712-81CD-956B4C098961}" srcOrd="1" destOrd="0" presId="urn:microsoft.com/office/officeart/2005/8/layout/hierarchy1"/>
    <dgm:cxn modelId="{382B2330-A33F-43D7-880D-1C7F3913A42F}" type="presParOf" srcId="{B2C574D3-D7A8-4030-A9C5-6EA440877BFD}" destId="{33BF6B10-60D9-47C1-8D7F-E491AA8822E8}" srcOrd="2" destOrd="0" presId="urn:microsoft.com/office/officeart/2005/8/layout/hierarchy1"/>
    <dgm:cxn modelId="{7F838710-A9C3-476D-9D25-9BC57572A92A}" type="presParOf" srcId="{B2C574D3-D7A8-4030-A9C5-6EA440877BFD}" destId="{8ECA1F50-C9B8-451D-B072-F375C44E4D81}" srcOrd="3" destOrd="0" presId="urn:microsoft.com/office/officeart/2005/8/layout/hierarchy1"/>
    <dgm:cxn modelId="{C7044623-CEE2-41D5-AD01-492F80F66020}" type="presParOf" srcId="{8ECA1F50-C9B8-451D-B072-F375C44E4D81}" destId="{05CAE141-16B9-42EE-AE4B-A4EF846A57F0}" srcOrd="0" destOrd="0" presId="urn:microsoft.com/office/officeart/2005/8/layout/hierarchy1"/>
    <dgm:cxn modelId="{CD0F2489-AB9D-4E93-8153-9E76C835E6EE}" type="presParOf" srcId="{05CAE141-16B9-42EE-AE4B-A4EF846A57F0}" destId="{A27618B8-B6C9-465B-9D02-EE0B3985DC1D}" srcOrd="0" destOrd="0" presId="urn:microsoft.com/office/officeart/2005/8/layout/hierarchy1"/>
    <dgm:cxn modelId="{B0124BA5-ADE2-44EC-BA7B-C85A329BAFAB}" type="presParOf" srcId="{05CAE141-16B9-42EE-AE4B-A4EF846A57F0}" destId="{692DB20C-A916-4E09-BE9C-57A863E22E9F}" srcOrd="1" destOrd="0" presId="urn:microsoft.com/office/officeart/2005/8/layout/hierarchy1"/>
    <dgm:cxn modelId="{40B6B3D1-5CD3-4548-A3BC-18591AEB08C9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A1CA7FE-27D4-4694-99B9-EDA57F2588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2BAC4B5-9D57-4A6A-802D-CEA9BA569123}">
      <dgm:prSet phldrT="[Text]"/>
      <dgm:spPr/>
      <dgm:t>
        <a:bodyPr/>
        <a:lstStyle/>
        <a:p>
          <a:r>
            <a:rPr lang="en-GB" dirty="0" smtClean="0"/>
            <a:t>02830145 foo</a:t>
          </a:r>
          <a:endParaRPr lang="en-GB" dirty="0"/>
        </a:p>
      </dgm:t>
    </dgm:pt>
    <dgm:pt modelId="{847A63C3-B282-4B80-B5CC-759B53ED8F33}" type="parTrans" cxnId="{A1D944E5-C9CB-4BE0-B387-61539A005BAA}">
      <dgm:prSet/>
      <dgm:spPr/>
      <dgm:t>
        <a:bodyPr/>
        <a:lstStyle/>
        <a:p>
          <a:endParaRPr lang="en-GB"/>
        </a:p>
      </dgm:t>
    </dgm:pt>
    <dgm:pt modelId="{D241AC88-C74C-43C7-A65E-7598C7537834}" type="sibTrans" cxnId="{A1D944E5-C9CB-4BE0-B387-61539A005BAA}">
      <dgm:prSet/>
      <dgm:spPr/>
      <dgm:t>
        <a:bodyPr/>
        <a:lstStyle/>
        <a:p>
          <a:endParaRPr lang="en-GB"/>
        </a:p>
      </dgm:t>
    </dgm:pt>
    <dgm:pt modelId="{320A508C-BCB0-44CF-928E-C8655011002D}">
      <dgm:prSet phldrT="[Text]"/>
      <dgm:spPr/>
      <dgm:t>
        <a:bodyPr/>
        <a:lstStyle/>
        <a:p>
          <a:r>
            <a:rPr lang="en-GB" dirty="0" smtClean="0"/>
            <a:t>0FBA0164</a:t>
          </a:r>
          <a:endParaRPr lang="en-GB" dirty="0"/>
        </a:p>
      </dgm:t>
    </dgm:pt>
    <dgm:pt modelId="{9C9BF0BA-F804-4164-9C4A-7FFC4AFB6CBC}" type="parTrans" cxnId="{8A3D0BAC-052F-4FD0-BE48-D721FDEA66B7}">
      <dgm:prSet/>
      <dgm:spPr/>
      <dgm:t>
        <a:bodyPr/>
        <a:lstStyle/>
        <a:p>
          <a:endParaRPr lang="en-GB"/>
        </a:p>
      </dgm:t>
    </dgm:pt>
    <dgm:pt modelId="{113E680C-E1A3-49DE-9B34-C89E68D5967B}" type="sibTrans" cxnId="{8A3D0BAC-052F-4FD0-BE48-D721FDEA66B7}">
      <dgm:prSet/>
      <dgm:spPr/>
      <dgm:t>
        <a:bodyPr/>
        <a:lstStyle/>
        <a:p>
          <a:endParaRPr lang="en-GB"/>
        </a:p>
      </dgm:t>
    </dgm:pt>
    <dgm:pt modelId="{EBF0D515-5E70-4FBE-90AC-9E3FFE48F292}">
      <dgm:prSet phldrT="[Text]"/>
      <dgm:spPr/>
      <dgm:t>
        <a:bodyPr/>
        <a:lstStyle/>
        <a:p>
          <a:r>
            <a:rPr lang="en-GB" dirty="0" smtClean="0"/>
            <a:t>025E0136 bar</a:t>
          </a:r>
          <a:endParaRPr lang="en-GB" dirty="0"/>
        </a:p>
      </dgm:t>
    </dgm:pt>
    <dgm:pt modelId="{1D56D6F1-0D59-48E8-8D92-3F05E2426AC8}" type="parTrans" cxnId="{5F024617-08BF-43B5-B1EE-C343404821E4}">
      <dgm:prSet/>
      <dgm:spPr/>
      <dgm:t>
        <a:bodyPr/>
        <a:lstStyle/>
        <a:p>
          <a:endParaRPr lang="en-GB"/>
        </a:p>
      </dgm:t>
    </dgm:pt>
    <dgm:pt modelId="{9894E46A-0FB2-4F2E-91CB-F40A3243FF95}" type="sibTrans" cxnId="{5F024617-08BF-43B5-B1EE-C343404821E4}">
      <dgm:prSet/>
      <dgm:spPr/>
      <dgm:t>
        <a:bodyPr/>
        <a:lstStyle/>
        <a:p>
          <a:endParaRPr lang="en-GB"/>
        </a:p>
      </dgm:t>
    </dgm:pt>
    <dgm:pt modelId="{9D009A0F-42C9-4F5F-A6FA-4253799B9FAE}">
      <dgm:prSet phldrT="[Text]"/>
      <dgm:spPr/>
      <dgm:t>
        <a:bodyPr/>
        <a:lstStyle/>
        <a:p>
          <a:r>
            <a:rPr lang="en-GB" dirty="0" smtClean="0"/>
            <a:t>195A0261</a:t>
          </a:r>
          <a:endParaRPr lang="en-GB" dirty="0"/>
        </a:p>
      </dgm:t>
    </dgm:pt>
    <dgm:pt modelId="{433DADD9-F1AC-4EEC-9A98-F0699736342B}" type="parTrans" cxnId="{A5DA2085-ABAF-43D9-82CF-69CBF1776E1A}">
      <dgm:prSet/>
      <dgm:spPr/>
      <dgm:t>
        <a:bodyPr/>
        <a:lstStyle/>
        <a:p>
          <a:endParaRPr lang="en-GB"/>
        </a:p>
      </dgm:t>
    </dgm:pt>
    <dgm:pt modelId="{7CFCFBBD-DE29-4FEE-B63A-6185D2A850BF}" type="sibTrans" cxnId="{A5DA2085-ABAF-43D9-82CF-69CBF1776E1A}">
      <dgm:prSet/>
      <dgm:spPr/>
      <dgm:t>
        <a:bodyPr/>
        <a:lstStyle/>
        <a:p>
          <a:endParaRPr lang="en-GB"/>
        </a:p>
      </dgm:t>
    </dgm:pt>
    <dgm:pt modelId="{EB537B2E-B039-4F46-9139-CE8369283467}">
      <dgm:prSet phldrT="[Text]"/>
      <dgm:spPr/>
      <dgm:t>
        <a:bodyPr/>
        <a:lstStyle/>
        <a:p>
          <a:r>
            <a:rPr lang="en-GB" dirty="0" smtClean="0"/>
            <a:t>0266013E </a:t>
          </a:r>
          <a:r>
            <a:rPr lang="en-GB" dirty="0" err="1" smtClean="0"/>
            <a:t>baz</a:t>
          </a:r>
          <a:endParaRPr lang="en-GB" dirty="0"/>
        </a:p>
      </dgm:t>
    </dgm:pt>
    <dgm:pt modelId="{A3806A18-677C-488B-BF4C-A0D2F65269BA}" type="parTrans" cxnId="{1E484710-A034-4B26-B77D-2CBAE5CF2DD0}">
      <dgm:prSet/>
      <dgm:spPr/>
      <dgm:t>
        <a:bodyPr/>
        <a:lstStyle/>
        <a:p>
          <a:endParaRPr lang="en-GB"/>
        </a:p>
      </dgm:t>
    </dgm:pt>
    <dgm:pt modelId="{A3E18833-4F4E-41B0-9381-41D27C59429B}" type="sibTrans" cxnId="{1E484710-A034-4B26-B77D-2CBAE5CF2DD0}">
      <dgm:prSet/>
      <dgm:spPr/>
      <dgm:t>
        <a:bodyPr/>
        <a:lstStyle/>
        <a:p>
          <a:endParaRPr lang="en-GB"/>
        </a:p>
      </dgm:t>
    </dgm:pt>
    <dgm:pt modelId="{4B2B98F2-E794-4D64-B8D7-4554A16724B0}">
      <dgm:prSet phldrT="[Text]"/>
      <dgm:spPr/>
      <dgm:t>
        <a:bodyPr/>
        <a:lstStyle/>
        <a:p>
          <a:r>
            <a:rPr lang="en-GB" dirty="0" smtClean="0"/>
            <a:t>0FB00171</a:t>
          </a:r>
          <a:endParaRPr lang="en-GB" dirty="0"/>
        </a:p>
      </dgm:t>
    </dgm:pt>
    <dgm:pt modelId="{0B927CED-2C98-48A7-B0C9-2547C3D0BEA5}" type="parTrans" cxnId="{B9B76DD6-E434-4F13-B1F4-95550A4D1175}">
      <dgm:prSet/>
      <dgm:spPr/>
      <dgm:t>
        <a:bodyPr/>
        <a:lstStyle/>
        <a:p>
          <a:endParaRPr lang="en-GB"/>
        </a:p>
      </dgm:t>
    </dgm:pt>
    <dgm:pt modelId="{39FD8F97-4CBB-4479-83C3-B79AB8B2B5F7}" type="sibTrans" cxnId="{B9B76DD6-E434-4F13-B1F4-95550A4D1175}">
      <dgm:prSet/>
      <dgm:spPr/>
      <dgm:t>
        <a:bodyPr/>
        <a:lstStyle/>
        <a:p>
          <a:endParaRPr lang="en-GB"/>
        </a:p>
      </dgm:t>
    </dgm:pt>
    <dgm:pt modelId="{024ED55C-3FE3-4C8A-8A07-97541853970C}">
      <dgm:prSet phldrT="[Text]"/>
      <dgm:spPr/>
      <dgm:t>
        <a:bodyPr/>
        <a:lstStyle/>
        <a:p>
          <a:r>
            <a:rPr lang="en-GB" dirty="0" smtClean="0"/>
            <a:t>042101A2 </a:t>
          </a:r>
          <a:r>
            <a:rPr lang="en-GB" dirty="0" err="1" smtClean="0"/>
            <a:t>fred</a:t>
          </a:r>
          <a:endParaRPr lang="en-GB" dirty="0"/>
        </a:p>
      </dgm:t>
    </dgm:pt>
    <dgm:pt modelId="{2114B493-6453-46A2-9A35-C35E5F3DBCB3}" type="parTrans" cxnId="{623C4A80-3505-40C9-B3F3-A6B86423B179}">
      <dgm:prSet/>
      <dgm:spPr/>
      <dgm:t>
        <a:bodyPr/>
        <a:lstStyle/>
        <a:p>
          <a:endParaRPr lang="en-GB"/>
        </a:p>
      </dgm:t>
    </dgm:pt>
    <dgm:pt modelId="{B65567C8-5E83-4EF2-A937-632108CDC32F}" type="sibTrans" cxnId="{623C4A80-3505-40C9-B3F3-A6B86423B179}">
      <dgm:prSet/>
      <dgm:spPr/>
      <dgm:t>
        <a:bodyPr/>
        <a:lstStyle/>
        <a:p>
          <a:endParaRPr lang="en-GB"/>
        </a:p>
      </dgm:t>
    </dgm:pt>
    <dgm:pt modelId="{F57F969A-B77D-4E33-9AF2-759AF6DA3C60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1114018B</a:t>
          </a:r>
          <a:endParaRPr lang="en-GB" dirty="0">
            <a:solidFill>
              <a:schemeClr val="tx1"/>
            </a:solidFill>
          </a:endParaRPr>
        </a:p>
      </dgm:t>
    </dgm:pt>
    <dgm:pt modelId="{B93D05B0-6E7E-477B-8FE9-87FFCE3FD8EA}" type="parTrans" cxnId="{DF2645AB-4B63-4BB3-ABE0-49CAA2ACCBC6}">
      <dgm:prSet/>
      <dgm:spPr/>
      <dgm:t>
        <a:bodyPr/>
        <a:lstStyle/>
        <a:p>
          <a:endParaRPr lang="en-GB"/>
        </a:p>
      </dgm:t>
    </dgm:pt>
    <dgm:pt modelId="{FD965401-E284-4721-B884-97A56732C520}" type="sibTrans" cxnId="{DF2645AB-4B63-4BB3-ABE0-49CAA2ACCBC6}">
      <dgm:prSet/>
      <dgm:spPr/>
      <dgm:t>
        <a:bodyPr/>
        <a:lstStyle/>
        <a:p>
          <a:endParaRPr lang="en-GB"/>
        </a:p>
      </dgm:t>
    </dgm:pt>
    <dgm:pt modelId="{EDF3A82D-CEDC-435C-BB26-B4ED98C478EB}">
      <dgm:prSet phldrT="[Text]"/>
      <dgm:spPr/>
      <dgm:t>
        <a:bodyPr/>
        <a:lstStyle/>
        <a:p>
          <a:r>
            <a:rPr lang="en-GB" dirty="0" smtClean="0"/>
            <a:t>067C021B </a:t>
          </a:r>
          <a:r>
            <a:rPr lang="en-GB" dirty="0" err="1" smtClean="0"/>
            <a:t>wilma</a:t>
          </a:r>
          <a:endParaRPr lang="en-GB" dirty="0"/>
        </a:p>
      </dgm:t>
    </dgm:pt>
    <dgm:pt modelId="{568B9714-C1EA-4155-81B1-9772814E1485}" type="parTrans" cxnId="{1D450DF3-E8F3-47F6-9C10-182D2AFD32C3}">
      <dgm:prSet/>
      <dgm:spPr/>
      <dgm:t>
        <a:bodyPr/>
        <a:lstStyle/>
        <a:p>
          <a:endParaRPr lang="en-GB"/>
        </a:p>
      </dgm:t>
    </dgm:pt>
    <dgm:pt modelId="{350A0A7B-2271-44E4-BFD4-A9477157A7EA}" type="sibTrans" cxnId="{1D450DF3-E8F3-47F6-9C10-182D2AFD32C3}">
      <dgm:prSet/>
      <dgm:spPr/>
      <dgm:t>
        <a:bodyPr/>
        <a:lstStyle/>
        <a:p>
          <a:endParaRPr lang="en-GB"/>
        </a:p>
      </dgm:t>
    </dgm:pt>
    <dgm:pt modelId="{87D4EF37-6F14-4828-98D3-6AE83DDB3F43}">
      <dgm:prSet phldrT="[Text]"/>
      <dgm:spPr/>
      <dgm:t>
        <a:bodyPr/>
        <a:lstStyle/>
        <a:p>
          <a:r>
            <a:rPr lang="en-GB" dirty="0" smtClean="0"/>
            <a:t>0E7E017A</a:t>
          </a:r>
          <a:endParaRPr lang="en-GB" dirty="0"/>
        </a:p>
      </dgm:t>
    </dgm:pt>
    <dgm:pt modelId="{057CEF28-B99C-457C-9A9E-0F4C5167F391}" type="parTrans" cxnId="{F6DE23BE-8CF3-469A-8AE4-E0D99EFF85E9}">
      <dgm:prSet/>
      <dgm:spPr/>
      <dgm:t>
        <a:bodyPr/>
        <a:lstStyle/>
        <a:p>
          <a:endParaRPr lang="en-GB"/>
        </a:p>
      </dgm:t>
    </dgm:pt>
    <dgm:pt modelId="{98325764-2C57-460D-A770-1D5063054BE4}" type="sibTrans" cxnId="{F6DE23BE-8CF3-469A-8AE4-E0D99EFF85E9}">
      <dgm:prSet/>
      <dgm:spPr/>
      <dgm:t>
        <a:bodyPr/>
        <a:lstStyle/>
        <a:p>
          <a:endParaRPr lang="en-GB"/>
        </a:p>
      </dgm:t>
    </dgm:pt>
    <dgm:pt modelId="{E4AD7F46-9826-4462-8E6F-98D89EAC0DDC}">
      <dgm:prSet phldrT="[Text]"/>
      <dgm:spPr/>
      <dgm:t>
        <a:bodyPr/>
        <a:lstStyle/>
        <a:p>
          <a:r>
            <a:rPr lang="en-GB" dirty="0" smtClean="0"/>
            <a:t>069E0233 </a:t>
          </a:r>
          <a:r>
            <a:rPr lang="en-GB" dirty="0" err="1" smtClean="0"/>
            <a:t>snorp</a:t>
          </a:r>
          <a:endParaRPr lang="en-GB" dirty="0"/>
        </a:p>
      </dgm:t>
    </dgm:pt>
    <dgm:pt modelId="{7BA03DA0-08D9-46E1-AE6E-BD954EF9D501}" type="parTrans" cxnId="{DAF0B39F-FA34-4123-B6F2-BB18A9F199F8}">
      <dgm:prSet/>
      <dgm:spPr/>
      <dgm:t>
        <a:bodyPr/>
        <a:lstStyle/>
        <a:p>
          <a:endParaRPr lang="en-GB"/>
        </a:p>
      </dgm:t>
    </dgm:pt>
    <dgm:pt modelId="{540E668F-B1C4-41DA-A8B6-52266C83B943}" type="sibTrans" cxnId="{DAF0B39F-FA34-4123-B6F2-BB18A9F199F8}">
      <dgm:prSet/>
      <dgm:spPr/>
      <dgm:t>
        <a:bodyPr/>
        <a:lstStyle/>
        <a:p>
          <a:endParaRPr lang="en-GB"/>
        </a:p>
      </dgm:t>
    </dgm:pt>
    <dgm:pt modelId="{6BF82A88-9A83-4B13-B5A8-D518E1B5D559}">
      <dgm:prSet phldrT="[Text]"/>
      <dgm:spPr/>
      <dgm:t>
        <a:bodyPr/>
        <a:lstStyle/>
        <a:p>
          <a:r>
            <a:rPr lang="en-GB" dirty="0" smtClean="0"/>
            <a:t>175F023B</a:t>
          </a:r>
          <a:endParaRPr lang="en-GB" dirty="0">
            <a:solidFill>
              <a:srgbClr val="C00000"/>
            </a:solidFill>
          </a:endParaRPr>
        </a:p>
      </dgm:t>
    </dgm:pt>
    <dgm:pt modelId="{CEFB24C0-9AD8-4A12-A538-D08D89926F89}" type="parTrans" cxnId="{C90B58EA-1DEF-42E4-802D-3CFEC2690AE6}">
      <dgm:prSet/>
      <dgm:spPr/>
      <dgm:t>
        <a:bodyPr/>
        <a:lstStyle/>
        <a:p>
          <a:endParaRPr lang="en-GB"/>
        </a:p>
      </dgm:t>
    </dgm:pt>
    <dgm:pt modelId="{0B80FB1D-F97F-4B90-A7A2-2ED719B61E75}" type="sibTrans" cxnId="{C90B58EA-1DEF-42E4-802D-3CFEC2690AE6}">
      <dgm:prSet/>
      <dgm:spPr/>
      <dgm:t>
        <a:bodyPr/>
        <a:lstStyle/>
        <a:p>
          <a:endParaRPr lang="en-GB"/>
        </a:p>
      </dgm:t>
    </dgm:pt>
    <dgm:pt modelId="{87B92736-7593-4EE5-8886-BE1EB5A4B673}">
      <dgm:prSet phldrT="[Text]"/>
      <dgm:spPr/>
      <dgm:t>
        <a:bodyPr/>
        <a:lstStyle/>
        <a:p>
          <a:r>
            <a:rPr lang="en-GB" dirty="0" smtClean="0"/>
            <a:t>06170212  </a:t>
          </a:r>
          <a:r>
            <a:rPr lang="en-GB" dirty="0" err="1" smtClean="0"/>
            <a:t>blarp</a:t>
          </a:r>
          <a:endParaRPr lang="en-GB" dirty="0">
            <a:solidFill>
              <a:srgbClr val="C00000"/>
            </a:solidFill>
          </a:endParaRPr>
        </a:p>
      </dgm:t>
    </dgm:pt>
    <dgm:pt modelId="{C9FCC2FA-1837-42A1-A862-752D78E6B0B1}" type="parTrans" cxnId="{ABE9CBB5-525E-48D0-8DED-F267EAF19521}">
      <dgm:prSet/>
      <dgm:spPr/>
      <dgm:t>
        <a:bodyPr/>
        <a:lstStyle/>
        <a:p>
          <a:endParaRPr lang="en-GB"/>
        </a:p>
      </dgm:t>
    </dgm:pt>
    <dgm:pt modelId="{80EB64ED-4AD6-4105-B761-E0DF1321B350}" type="sibTrans" cxnId="{ABE9CBB5-525E-48D0-8DED-F267EAF19521}">
      <dgm:prSet/>
      <dgm:spPr/>
      <dgm:t>
        <a:bodyPr/>
        <a:lstStyle/>
        <a:p>
          <a:endParaRPr lang="en-GB"/>
        </a:p>
      </dgm:t>
    </dgm:pt>
    <dgm:pt modelId="{E5EF0CCF-C63B-4219-B096-AA2CD41A3141}">
      <dgm:prSet phldrT="[Text]"/>
      <dgm:spPr/>
      <dgm:t>
        <a:bodyPr/>
        <a:lstStyle/>
        <a:p>
          <a:r>
            <a:rPr lang="en-GB" dirty="0" smtClean="0"/>
            <a:t>0BBD0169</a:t>
          </a:r>
          <a:endParaRPr lang="en-GB" dirty="0">
            <a:solidFill>
              <a:srgbClr val="C00000"/>
            </a:solidFill>
          </a:endParaRPr>
        </a:p>
      </dgm:t>
    </dgm:pt>
    <dgm:pt modelId="{0E66135C-B0CE-44F8-92CA-E1A8FE42284E}" type="parTrans" cxnId="{AFE73EEA-2970-4387-AA78-E59C500F33E8}">
      <dgm:prSet/>
      <dgm:spPr/>
      <dgm:t>
        <a:bodyPr/>
        <a:lstStyle/>
        <a:p>
          <a:endParaRPr lang="en-GB"/>
        </a:p>
      </dgm:t>
    </dgm:pt>
    <dgm:pt modelId="{1B0F106F-D9F9-4DD6-91E4-BC5E154FEE72}" type="sibTrans" cxnId="{AFE73EEA-2970-4387-AA78-E59C500F33E8}">
      <dgm:prSet/>
      <dgm:spPr/>
      <dgm:t>
        <a:bodyPr/>
        <a:lstStyle/>
        <a:p>
          <a:endParaRPr lang="en-GB"/>
        </a:p>
      </dgm:t>
    </dgm:pt>
    <dgm:pt modelId="{CDDDCBF7-5528-44C0-9CB4-DFAF0BBBDD78}">
      <dgm:prSet phldrT="[Text]"/>
      <dgm:spPr/>
      <dgm:t>
        <a:bodyPr/>
        <a:lstStyle/>
        <a:p>
          <a:r>
            <a:rPr lang="en-GB" dirty="0" smtClean="0"/>
            <a:t>046B01C6  </a:t>
          </a:r>
          <a:r>
            <a:rPr lang="en-GB" dirty="0" err="1" smtClean="0"/>
            <a:t>plyp</a:t>
          </a:r>
          <a:endParaRPr lang="en-GB" dirty="0"/>
        </a:p>
      </dgm:t>
    </dgm:pt>
    <dgm:pt modelId="{332F5896-AE90-4F7D-B591-747D75BD2C58}" type="parTrans" cxnId="{7E169B27-9C53-48EC-AF5B-8D5828AA9B0A}">
      <dgm:prSet/>
      <dgm:spPr/>
      <dgm:t>
        <a:bodyPr/>
        <a:lstStyle/>
        <a:p>
          <a:endParaRPr lang="en-GB"/>
        </a:p>
      </dgm:t>
    </dgm:pt>
    <dgm:pt modelId="{70E99692-5F01-40E5-87E1-BDB0972B3C25}" type="sibTrans" cxnId="{7E169B27-9C53-48EC-AF5B-8D5828AA9B0A}">
      <dgm:prSet/>
      <dgm:spPr/>
      <dgm:t>
        <a:bodyPr/>
        <a:lstStyle/>
        <a:p>
          <a:endParaRPr lang="en-GB"/>
        </a:p>
      </dgm:t>
    </dgm:pt>
    <dgm:pt modelId="{9D8EC4C5-237E-4C86-9DDE-ECACAB8454F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0FFA0171</a:t>
          </a:r>
          <a:endParaRPr lang="en-GB" dirty="0">
            <a:solidFill>
              <a:srgbClr val="C00000"/>
            </a:solidFill>
          </a:endParaRPr>
        </a:p>
      </dgm:t>
    </dgm:pt>
    <dgm:pt modelId="{B047E509-F6FF-4B45-B8C0-DAA96E1A4DA4}" type="parTrans" cxnId="{9F792F7D-234F-42F6-8EA3-828AFB00DF90}">
      <dgm:prSet/>
      <dgm:spPr/>
      <dgm:t>
        <a:bodyPr/>
        <a:lstStyle/>
        <a:p>
          <a:endParaRPr lang="en-GB"/>
        </a:p>
      </dgm:t>
    </dgm:pt>
    <dgm:pt modelId="{3DFD7B91-B60F-44BB-97BA-7D390B34DD72}" type="sibTrans" cxnId="{9F792F7D-234F-42F6-8EA3-828AFB00DF90}">
      <dgm:prSet/>
      <dgm:spPr/>
      <dgm:t>
        <a:bodyPr/>
        <a:lstStyle/>
        <a:p>
          <a:endParaRPr lang="en-GB"/>
        </a:p>
      </dgm:t>
    </dgm:pt>
    <dgm:pt modelId="{187AF399-5EAC-4229-BA63-2A0740407A43}">
      <dgm:prSet phldrT="[Text]"/>
      <dgm:spPr/>
      <dgm:t>
        <a:bodyPr/>
        <a:lstStyle/>
        <a:p>
          <a:r>
            <a:rPr lang="en-GB" dirty="0" smtClean="0"/>
            <a:t>0BEC02F8 </a:t>
          </a:r>
          <a:r>
            <a:rPr lang="en-GB" dirty="0" err="1" smtClean="0"/>
            <a:t>groucho</a:t>
          </a:r>
          <a:endParaRPr lang="en-GB" dirty="0"/>
        </a:p>
      </dgm:t>
    </dgm:pt>
    <dgm:pt modelId="{663887BB-87F4-4A60-99B8-E59CCB2D15D4}" type="parTrans" cxnId="{52B810B7-055F-485C-87B1-39FB020861F6}">
      <dgm:prSet/>
      <dgm:spPr/>
      <dgm:t>
        <a:bodyPr/>
        <a:lstStyle/>
        <a:p>
          <a:endParaRPr lang="en-GB"/>
        </a:p>
      </dgm:t>
    </dgm:pt>
    <dgm:pt modelId="{480172BE-A019-451B-B976-68E3739112F4}" type="sibTrans" cxnId="{52B810B7-055F-485C-87B1-39FB020861F6}">
      <dgm:prSet/>
      <dgm:spPr/>
      <dgm:t>
        <a:bodyPr/>
        <a:lstStyle/>
        <a:p>
          <a:endParaRPr lang="en-GB"/>
        </a:p>
      </dgm:t>
    </dgm:pt>
    <dgm:pt modelId="{BD7B1BF5-D0D9-4D57-8EC9-CF81577DB31B}">
      <dgm:prSet phldrT="[Text]"/>
      <dgm:spPr/>
      <dgm:t>
        <a:bodyPr/>
        <a:lstStyle/>
        <a:p>
          <a:r>
            <a:rPr lang="en-GB" dirty="0" smtClean="0"/>
            <a:t>1F85024D</a:t>
          </a:r>
          <a:endParaRPr lang="en-GB" dirty="0"/>
        </a:p>
      </dgm:t>
    </dgm:pt>
    <dgm:pt modelId="{46928F25-DBCE-417C-8118-64D9CEC84F14}" type="parTrans" cxnId="{472BB370-D623-47D2-B481-45CCDBE91E2F}">
      <dgm:prSet/>
      <dgm:spPr/>
      <dgm:t>
        <a:bodyPr/>
        <a:lstStyle/>
        <a:p>
          <a:endParaRPr lang="en-GB"/>
        </a:p>
      </dgm:t>
    </dgm:pt>
    <dgm:pt modelId="{BD64E399-5181-4B76-A304-F0F23F21E673}" type="sibTrans" cxnId="{472BB370-D623-47D2-B481-45CCDBE91E2F}">
      <dgm:prSet/>
      <dgm:spPr/>
      <dgm:t>
        <a:bodyPr/>
        <a:lstStyle/>
        <a:p>
          <a:endParaRPr lang="en-GB"/>
        </a:p>
      </dgm:t>
    </dgm:pt>
    <dgm:pt modelId="{29AD6108-DA27-46AA-9075-9166E50E6718}">
      <dgm:prSet phldrT="[Text]"/>
      <dgm:spPr/>
      <dgm:t>
        <a:bodyPr/>
        <a:lstStyle/>
        <a:p>
          <a:r>
            <a:rPr lang="en-GB" dirty="0" smtClean="0"/>
            <a:t>0637021B </a:t>
          </a:r>
          <a:r>
            <a:rPr lang="en-GB" dirty="0" err="1" smtClean="0"/>
            <a:t>harpo</a:t>
          </a:r>
          <a:endParaRPr lang="en-GB" dirty="0"/>
        </a:p>
      </dgm:t>
    </dgm:pt>
    <dgm:pt modelId="{0FA47B87-46CB-4C22-8155-8806B60FDE70}" type="parTrans" cxnId="{1DF7D21F-CF1A-4AB3-AB57-BCE68439F68E}">
      <dgm:prSet/>
      <dgm:spPr/>
      <dgm:t>
        <a:bodyPr/>
        <a:lstStyle/>
        <a:p>
          <a:endParaRPr lang="en-GB"/>
        </a:p>
      </dgm:t>
    </dgm:pt>
    <dgm:pt modelId="{D1D9AACB-3487-40D1-8636-66ADEEE93687}" type="sibTrans" cxnId="{1DF7D21F-CF1A-4AB3-AB57-BCE68439F68E}">
      <dgm:prSet/>
      <dgm:spPr/>
      <dgm:t>
        <a:bodyPr/>
        <a:lstStyle/>
        <a:p>
          <a:endParaRPr lang="en-GB"/>
        </a:p>
      </dgm:t>
    </dgm:pt>
    <dgm:pt modelId="{55A3DEA9-4A7C-4583-9055-44A35466E466}">
      <dgm:prSet phldrT="[Text]"/>
      <dgm:spPr/>
      <dgm:t>
        <a:bodyPr/>
        <a:lstStyle/>
        <a:p>
          <a:r>
            <a:rPr lang="en-GB" dirty="0" smtClean="0"/>
            <a:t>18410263</a:t>
          </a:r>
          <a:endParaRPr lang="en-GB" dirty="0"/>
        </a:p>
      </dgm:t>
    </dgm:pt>
    <dgm:pt modelId="{1AFD0B7D-FD17-4E81-9D10-E9C0C8A3AFF0}" type="parTrans" cxnId="{2D44408F-2B9F-4E28-A77D-F30C2504653B}">
      <dgm:prSet/>
      <dgm:spPr/>
      <dgm:t>
        <a:bodyPr/>
        <a:lstStyle/>
        <a:p>
          <a:endParaRPr lang="en-GB"/>
        </a:p>
      </dgm:t>
    </dgm:pt>
    <dgm:pt modelId="{1DABD495-2BA1-4444-AB1D-B3C0959F735F}" type="sibTrans" cxnId="{2D44408F-2B9F-4E28-A77D-F30C2504653B}">
      <dgm:prSet/>
      <dgm:spPr/>
      <dgm:t>
        <a:bodyPr/>
        <a:lstStyle/>
        <a:p>
          <a:endParaRPr lang="en-GB"/>
        </a:p>
      </dgm:t>
    </dgm:pt>
    <dgm:pt modelId="{507C9EC4-4907-4F1C-A93B-95FD9865A284}">
      <dgm:prSet phldrT="[Text]"/>
      <dgm:spPr/>
      <dgm:t>
        <a:bodyPr/>
        <a:lstStyle/>
        <a:p>
          <a:r>
            <a:rPr lang="en-GB" dirty="0" smtClean="0"/>
            <a:t>069B022F </a:t>
          </a:r>
          <a:r>
            <a:rPr lang="en-GB" dirty="0" err="1" smtClean="0"/>
            <a:t>zeppo</a:t>
          </a:r>
          <a:endParaRPr lang="en-GB" dirty="0"/>
        </a:p>
      </dgm:t>
    </dgm:pt>
    <dgm:pt modelId="{EB504F6F-1DC0-4E65-9792-F68A8C381CBE}" type="parTrans" cxnId="{4128DE23-3A8F-4DDF-8049-A9579DDB2D54}">
      <dgm:prSet/>
      <dgm:spPr/>
      <dgm:t>
        <a:bodyPr/>
        <a:lstStyle/>
        <a:p>
          <a:endParaRPr lang="en-GB"/>
        </a:p>
      </dgm:t>
    </dgm:pt>
    <dgm:pt modelId="{927A3EFF-87EF-4A80-B866-F37668DCD2FF}" type="sibTrans" cxnId="{4128DE23-3A8F-4DDF-8049-A9579DDB2D54}">
      <dgm:prSet/>
      <dgm:spPr/>
      <dgm:t>
        <a:bodyPr/>
        <a:lstStyle/>
        <a:p>
          <a:endParaRPr lang="en-GB"/>
        </a:p>
      </dgm:t>
    </dgm:pt>
    <dgm:pt modelId="{D17FA9FE-DABD-41C1-808F-63F37E446B00}">
      <dgm:prSet phldrT="[Text]"/>
      <dgm:spPr/>
      <dgm:t>
        <a:bodyPr/>
        <a:lstStyle/>
        <a:p>
          <a:r>
            <a:rPr lang="en-GB" dirty="0" smtClean="0"/>
            <a:t>0C7A00E8</a:t>
          </a:r>
          <a:endParaRPr lang="en-GB" dirty="0"/>
        </a:p>
      </dgm:t>
    </dgm:pt>
    <dgm:pt modelId="{B89A7578-286B-41EA-91F2-F95236A92994}" type="parTrans" cxnId="{C6B19C98-E690-4DCE-B2FD-CB5E88859214}">
      <dgm:prSet/>
      <dgm:spPr/>
      <dgm:t>
        <a:bodyPr/>
        <a:lstStyle/>
        <a:p>
          <a:endParaRPr lang="en-GB"/>
        </a:p>
      </dgm:t>
    </dgm:pt>
    <dgm:pt modelId="{9F503995-0431-4FE7-88B6-248A5DACDA3F}" type="sibTrans" cxnId="{C6B19C98-E690-4DCE-B2FD-CB5E88859214}">
      <dgm:prSet/>
      <dgm:spPr/>
      <dgm:t>
        <a:bodyPr/>
        <a:lstStyle/>
        <a:p>
          <a:endParaRPr lang="en-GB"/>
        </a:p>
      </dgm:t>
    </dgm:pt>
    <dgm:pt modelId="{A913D5F8-044D-4BCF-A260-58AF6B7990FB}">
      <dgm:prSet phldrT="[Text]"/>
      <dgm:spPr/>
      <dgm:t>
        <a:bodyPr/>
        <a:lstStyle/>
        <a:p>
          <a:r>
            <a:rPr lang="en-GB" dirty="0" smtClean="0"/>
            <a:t>06050207 </a:t>
          </a:r>
          <a:r>
            <a:rPr lang="en-GB" dirty="0" err="1" smtClean="0"/>
            <a:t>chico</a:t>
          </a:r>
          <a:endParaRPr lang="en-GB" dirty="0"/>
        </a:p>
      </dgm:t>
    </dgm:pt>
    <dgm:pt modelId="{C78533E0-6756-4AFC-A97D-435BD9EC1E29}" type="parTrans" cxnId="{9139755C-47F9-4142-A852-BA9CC6BF724C}">
      <dgm:prSet/>
      <dgm:spPr/>
      <dgm:t>
        <a:bodyPr/>
        <a:lstStyle/>
        <a:p>
          <a:endParaRPr lang="en-GB"/>
        </a:p>
      </dgm:t>
    </dgm:pt>
    <dgm:pt modelId="{9D9DC663-E24D-4462-B344-F190AA9861A0}" type="sibTrans" cxnId="{9139755C-47F9-4142-A852-BA9CC6BF724C}">
      <dgm:prSet/>
      <dgm:spPr/>
      <dgm:t>
        <a:bodyPr/>
        <a:lstStyle/>
        <a:p>
          <a:endParaRPr lang="en-GB"/>
        </a:p>
      </dgm:t>
    </dgm:pt>
    <dgm:pt modelId="{829CFED7-CAE5-4142-B366-8D9A49420E39}" type="pres">
      <dgm:prSet presAssocID="{7A1CA7FE-27D4-4694-99B9-EDA57F2588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2076DD01-3690-42D3-B629-74948FD81FF4}" type="pres">
      <dgm:prSet presAssocID="{9D8EC4C5-237E-4C86-9DDE-ECACAB8454F4}" presName="hierRoot1" presStyleCnt="0"/>
      <dgm:spPr/>
    </dgm:pt>
    <dgm:pt modelId="{8FF105B0-9F46-451E-9D88-E69856753D29}" type="pres">
      <dgm:prSet presAssocID="{9D8EC4C5-237E-4C86-9DDE-ECACAB8454F4}" presName="composite" presStyleCnt="0"/>
      <dgm:spPr/>
    </dgm:pt>
    <dgm:pt modelId="{9523F360-A9B6-469A-8A67-BAB3B508A531}" type="pres">
      <dgm:prSet presAssocID="{9D8EC4C5-237E-4C86-9DDE-ECACAB8454F4}" presName="background" presStyleLbl="node0" presStyleIdx="0" presStyleCnt="1"/>
      <dgm:spPr/>
    </dgm:pt>
    <dgm:pt modelId="{C7BE4223-D404-4EB8-8085-2F4CDE3E15DD}" type="pres">
      <dgm:prSet presAssocID="{9D8EC4C5-237E-4C86-9DDE-ECACAB8454F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B7EDE4-C5E5-4756-97C6-E7EB179642C8}" type="pres">
      <dgm:prSet presAssocID="{9D8EC4C5-237E-4C86-9DDE-ECACAB8454F4}" presName="hierChild2" presStyleCnt="0"/>
      <dgm:spPr/>
    </dgm:pt>
    <dgm:pt modelId="{646635AD-3314-4181-859B-89A5FDBF08B3}" type="pres">
      <dgm:prSet presAssocID="{B93D05B0-6E7E-477B-8FE9-87FFCE3FD8E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465A74A6-796E-48C4-ACCB-B8F81CB60E65}" type="pres">
      <dgm:prSet presAssocID="{F57F969A-B77D-4E33-9AF2-759AF6DA3C60}" presName="hierRoot2" presStyleCnt="0"/>
      <dgm:spPr/>
    </dgm:pt>
    <dgm:pt modelId="{2584FB1C-3987-438B-A251-8040BCE06BF6}" type="pres">
      <dgm:prSet presAssocID="{F57F969A-B77D-4E33-9AF2-759AF6DA3C60}" presName="composite2" presStyleCnt="0"/>
      <dgm:spPr/>
    </dgm:pt>
    <dgm:pt modelId="{D9EB07BB-EEA3-4AE9-8E3D-6F439CF7CDBC}" type="pres">
      <dgm:prSet presAssocID="{F57F969A-B77D-4E33-9AF2-759AF6DA3C60}" presName="background2" presStyleLbl="node2" presStyleIdx="0" presStyleCnt="2"/>
      <dgm:spPr/>
    </dgm:pt>
    <dgm:pt modelId="{C8CAEADA-E51B-4A70-8629-08D3290A6DC8}" type="pres">
      <dgm:prSet presAssocID="{F57F969A-B77D-4E33-9AF2-759AF6DA3C6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6C36ACC-29BB-4471-A84E-BBEAEE95F7CC}" type="pres">
      <dgm:prSet presAssocID="{F57F969A-B77D-4E33-9AF2-759AF6DA3C60}" presName="hierChild3" presStyleCnt="0"/>
      <dgm:spPr/>
    </dgm:pt>
    <dgm:pt modelId="{4522BE41-81A2-4A3D-B0B6-DF4167A8B6B4}" type="pres">
      <dgm:prSet presAssocID="{433DADD9-F1AC-4EEC-9A98-F0699736342B}" presName="Name17" presStyleLbl="parChTrans1D3" presStyleIdx="0" presStyleCnt="4"/>
      <dgm:spPr/>
      <dgm:t>
        <a:bodyPr/>
        <a:lstStyle/>
        <a:p>
          <a:endParaRPr lang="en-GB"/>
        </a:p>
      </dgm:t>
    </dgm:pt>
    <dgm:pt modelId="{B410DF3F-3A26-4AE9-B6BC-CCD09E0B083F}" type="pres">
      <dgm:prSet presAssocID="{9D009A0F-42C9-4F5F-A6FA-4253799B9FAE}" presName="hierRoot3" presStyleCnt="0"/>
      <dgm:spPr/>
    </dgm:pt>
    <dgm:pt modelId="{0F4C2103-0B8B-425A-A124-909F1BCA26A0}" type="pres">
      <dgm:prSet presAssocID="{9D009A0F-42C9-4F5F-A6FA-4253799B9FAE}" presName="composite3" presStyleCnt="0"/>
      <dgm:spPr/>
    </dgm:pt>
    <dgm:pt modelId="{503E0E7B-0CEF-41E2-8B93-04DB522CF4BA}" type="pres">
      <dgm:prSet presAssocID="{9D009A0F-42C9-4F5F-A6FA-4253799B9FAE}" presName="background3" presStyleLbl="node3" presStyleIdx="0" presStyleCnt="4"/>
      <dgm:spPr/>
    </dgm:pt>
    <dgm:pt modelId="{05B3E223-1D71-46E2-ADA6-EBA730551602}" type="pres">
      <dgm:prSet presAssocID="{9D009A0F-42C9-4F5F-A6FA-4253799B9FA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8424F9A-A19B-4461-8919-244AAD802193}" type="pres">
      <dgm:prSet presAssocID="{9D009A0F-42C9-4F5F-A6FA-4253799B9FAE}" presName="hierChild4" presStyleCnt="0"/>
      <dgm:spPr/>
    </dgm:pt>
    <dgm:pt modelId="{D3C41FD2-EECF-4A07-9F3C-7248665ADD75}" type="pres">
      <dgm:prSet presAssocID="{9C9BF0BA-F804-4164-9C4A-7FFC4AFB6CBC}" presName="Name23" presStyleLbl="parChTrans1D4" presStyleIdx="0" presStyleCnt="16"/>
      <dgm:spPr/>
      <dgm:t>
        <a:bodyPr/>
        <a:lstStyle/>
        <a:p>
          <a:endParaRPr lang="en-GB"/>
        </a:p>
      </dgm:t>
    </dgm:pt>
    <dgm:pt modelId="{0546AA23-EF8E-411F-A182-4EEB2B3FDCE7}" type="pres">
      <dgm:prSet presAssocID="{320A508C-BCB0-44CF-928E-C8655011002D}" presName="hierRoot4" presStyleCnt="0"/>
      <dgm:spPr/>
    </dgm:pt>
    <dgm:pt modelId="{83A115C6-227D-4AD5-8238-9D0AC6C0536E}" type="pres">
      <dgm:prSet presAssocID="{320A508C-BCB0-44CF-928E-C8655011002D}" presName="composite4" presStyleCnt="0"/>
      <dgm:spPr/>
    </dgm:pt>
    <dgm:pt modelId="{E1A11F24-2A0F-4F0C-A5A3-F7014008711B}" type="pres">
      <dgm:prSet presAssocID="{320A508C-BCB0-44CF-928E-C8655011002D}" presName="background4" presStyleLbl="node4" presStyleIdx="0" presStyleCnt="16"/>
      <dgm:spPr/>
    </dgm:pt>
    <dgm:pt modelId="{38CF459F-8375-4922-8E93-C6D6DD8869F8}" type="pres">
      <dgm:prSet presAssocID="{320A508C-BCB0-44CF-928E-C8655011002D}" presName="text4" presStyleLbl="fgAcc4" presStyleIdx="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3AEABF1-8ED3-4EE9-A1C5-14FA1F6DE85F}" type="pres">
      <dgm:prSet presAssocID="{320A508C-BCB0-44CF-928E-C8655011002D}" presName="hierChild5" presStyleCnt="0"/>
      <dgm:spPr/>
    </dgm:pt>
    <dgm:pt modelId="{ABF42290-2FCE-4DDD-B2D6-9BC80FF24C4C}" type="pres">
      <dgm:prSet presAssocID="{847A63C3-B282-4B80-B5CC-759B53ED8F33}" presName="Name23" presStyleLbl="parChTrans1D4" presStyleIdx="1" presStyleCnt="16"/>
      <dgm:spPr/>
      <dgm:t>
        <a:bodyPr/>
        <a:lstStyle/>
        <a:p>
          <a:endParaRPr lang="en-GB"/>
        </a:p>
      </dgm:t>
    </dgm:pt>
    <dgm:pt modelId="{DFBD5879-1720-4932-9D0E-55144ECC9758}" type="pres">
      <dgm:prSet presAssocID="{B2BAC4B5-9D57-4A6A-802D-CEA9BA569123}" presName="hierRoot4" presStyleCnt="0"/>
      <dgm:spPr/>
    </dgm:pt>
    <dgm:pt modelId="{27B736C6-1ECF-451C-97B8-F153CF13EB5D}" type="pres">
      <dgm:prSet presAssocID="{B2BAC4B5-9D57-4A6A-802D-CEA9BA569123}" presName="composite4" presStyleCnt="0"/>
      <dgm:spPr/>
    </dgm:pt>
    <dgm:pt modelId="{32998DB1-D38B-4A27-8C5D-6B374E06360F}" type="pres">
      <dgm:prSet presAssocID="{B2BAC4B5-9D57-4A6A-802D-CEA9BA569123}" presName="background4" presStyleLbl="node4" presStyleIdx="1" presStyleCnt="16"/>
      <dgm:spPr/>
    </dgm:pt>
    <dgm:pt modelId="{76533181-04C9-47B7-9E96-393CE1944CF9}" type="pres">
      <dgm:prSet presAssocID="{B2BAC4B5-9D57-4A6A-802D-CEA9BA569123}" presName="text4" presStyleLbl="fgAcc4" presStyleIdx="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FDE3BE-2BD0-4887-A099-9D382E421E55}" type="pres">
      <dgm:prSet presAssocID="{B2BAC4B5-9D57-4A6A-802D-CEA9BA569123}" presName="hierChild5" presStyleCnt="0"/>
      <dgm:spPr/>
    </dgm:pt>
    <dgm:pt modelId="{0ADBED4D-B254-4CCC-9DED-AE90319A8447}" type="pres">
      <dgm:prSet presAssocID="{1D56D6F1-0D59-48E8-8D92-3F05E2426AC8}" presName="Name23" presStyleLbl="parChTrans1D4" presStyleIdx="2" presStyleCnt="16"/>
      <dgm:spPr/>
      <dgm:t>
        <a:bodyPr/>
        <a:lstStyle/>
        <a:p>
          <a:endParaRPr lang="en-GB"/>
        </a:p>
      </dgm:t>
    </dgm:pt>
    <dgm:pt modelId="{4D39ECF9-1EDD-47D2-9B6F-941A5C711B57}" type="pres">
      <dgm:prSet presAssocID="{EBF0D515-5E70-4FBE-90AC-9E3FFE48F292}" presName="hierRoot4" presStyleCnt="0"/>
      <dgm:spPr/>
    </dgm:pt>
    <dgm:pt modelId="{A08A3369-DD10-4EB0-8BB1-ECDAA8ABEC69}" type="pres">
      <dgm:prSet presAssocID="{EBF0D515-5E70-4FBE-90AC-9E3FFE48F292}" presName="composite4" presStyleCnt="0"/>
      <dgm:spPr/>
    </dgm:pt>
    <dgm:pt modelId="{3AE31570-FC40-4E3B-BA7C-E6EABFB2CA68}" type="pres">
      <dgm:prSet presAssocID="{EBF0D515-5E70-4FBE-90AC-9E3FFE48F292}" presName="background4" presStyleLbl="node4" presStyleIdx="2" presStyleCnt="16"/>
      <dgm:spPr/>
    </dgm:pt>
    <dgm:pt modelId="{22C75FB0-CE70-4753-BEA4-985490398191}" type="pres">
      <dgm:prSet presAssocID="{EBF0D515-5E70-4FBE-90AC-9E3FFE48F292}" presName="text4" presStyleLbl="fgAcc4" presStyleIdx="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5E0DB76-04D8-4067-AB33-97624C3E3C15}" type="pres">
      <dgm:prSet presAssocID="{EBF0D515-5E70-4FBE-90AC-9E3FFE48F292}" presName="hierChild5" presStyleCnt="0"/>
      <dgm:spPr/>
    </dgm:pt>
    <dgm:pt modelId="{5EA140D3-541D-46F1-B2AD-680F8020CCA7}" type="pres">
      <dgm:prSet presAssocID="{0B927CED-2C98-48A7-B0C9-2547C3D0BEA5}" presName="Name23" presStyleLbl="parChTrans1D4" presStyleIdx="3" presStyleCnt="16"/>
      <dgm:spPr/>
      <dgm:t>
        <a:bodyPr/>
        <a:lstStyle/>
        <a:p>
          <a:endParaRPr lang="en-GB"/>
        </a:p>
      </dgm:t>
    </dgm:pt>
    <dgm:pt modelId="{E30D29B1-699C-4BD3-8F1A-FD56C4B78930}" type="pres">
      <dgm:prSet presAssocID="{4B2B98F2-E794-4D64-B8D7-4554A16724B0}" presName="hierRoot4" presStyleCnt="0"/>
      <dgm:spPr/>
    </dgm:pt>
    <dgm:pt modelId="{DF7ECC0C-F530-41F4-9000-A30F3F1A2FC3}" type="pres">
      <dgm:prSet presAssocID="{4B2B98F2-E794-4D64-B8D7-4554A16724B0}" presName="composite4" presStyleCnt="0"/>
      <dgm:spPr/>
    </dgm:pt>
    <dgm:pt modelId="{6A6579E6-C562-4FC6-8642-92F9D5E24F93}" type="pres">
      <dgm:prSet presAssocID="{4B2B98F2-E794-4D64-B8D7-4554A16724B0}" presName="background4" presStyleLbl="node4" presStyleIdx="3" presStyleCnt="16"/>
      <dgm:spPr/>
    </dgm:pt>
    <dgm:pt modelId="{7128D2F7-F175-4C53-81B6-B92F5A970043}" type="pres">
      <dgm:prSet presAssocID="{4B2B98F2-E794-4D64-B8D7-4554A16724B0}" presName="text4" presStyleLbl="fgAcc4" presStyleIdx="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C7FDD2C-44FF-45C5-B45E-4C8BCFCBA152}" type="pres">
      <dgm:prSet presAssocID="{4B2B98F2-E794-4D64-B8D7-4554A16724B0}" presName="hierChild5" presStyleCnt="0"/>
      <dgm:spPr/>
    </dgm:pt>
    <dgm:pt modelId="{373076D2-05CC-4ABE-A220-C0FC8B65AD57}" type="pres">
      <dgm:prSet presAssocID="{A3806A18-677C-488B-BF4C-A0D2F65269BA}" presName="Name23" presStyleLbl="parChTrans1D4" presStyleIdx="4" presStyleCnt="16"/>
      <dgm:spPr/>
      <dgm:t>
        <a:bodyPr/>
        <a:lstStyle/>
        <a:p>
          <a:endParaRPr lang="en-GB"/>
        </a:p>
      </dgm:t>
    </dgm:pt>
    <dgm:pt modelId="{549BC87C-402E-43D7-96D3-B2B69A9C0CA0}" type="pres">
      <dgm:prSet presAssocID="{EB537B2E-B039-4F46-9139-CE8369283467}" presName="hierRoot4" presStyleCnt="0"/>
      <dgm:spPr/>
    </dgm:pt>
    <dgm:pt modelId="{1BF74E85-7C31-461B-894B-8886FDAE713C}" type="pres">
      <dgm:prSet presAssocID="{EB537B2E-B039-4F46-9139-CE8369283467}" presName="composite4" presStyleCnt="0"/>
      <dgm:spPr/>
    </dgm:pt>
    <dgm:pt modelId="{11487B9F-A5EF-428C-B65C-DB9F79B7B0DE}" type="pres">
      <dgm:prSet presAssocID="{EB537B2E-B039-4F46-9139-CE8369283467}" presName="background4" presStyleLbl="node4" presStyleIdx="4" presStyleCnt="16"/>
      <dgm:spPr/>
    </dgm:pt>
    <dgm:pt modelId="{224BEDDA-30AA-4F36-9E5A-9113741AA2EA}" type="pres">
      <dgm:prSet presAssocID="{EB537B2E-B039-4F46-9139-CE8369283467}" presName="text4" presStyleLbl="fgAcc4" presStyleIdx="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48403C-EA1C-45F3-B254-45E707FA5C0C}" type="pres">
      <dgm:prSet presAssocID="{EB537B2E-B039-4F46-9139-CE8369283467}" presName="hierChild5" presStyleCnt="0"/>
      <dgm:spPr/>
    </dgm:pt>
    <dgm:pt modelId="{EE8E736A-6018-40DD-A532-086DF2940C64}" type="pres">
      <dgm:prSet presAssocID="{2114B493-6453-46A2-9A35-C35E5F3DBCB3}" presName="Name23" presStyleLbl="parChTrans1D4" presStyleIdx="5" presStyleCnt="16"/>
      <dgm:spPr/>
      <dgm:t>
        <a:bodyPr/>
        <a:lstStyle/>
        <a:p>
          <a:endParaRPr lang="en-GB"/>
        </a:p>
      </dgm:t>
    </dgm:pt>
    <dgm:pt modelId="{D9704074-04A6-4DF3-80FD-C790AB41EF64}" type="pres">
      <dgm:prSet presAssocID="{024ED55C-3FE3-4C8A-8A07-97541853970C}" presName="hierRoot4" presStyleCnt="0"/>
      <dgm:spPr/>
    </dgm:pt>
    <dgm:pt modelId="{DF16F829-9AC7-4454-B679-82BBF94810FE}" type="pres">
      <dgm:prSet presAssocID="{024ED55C-3FE3-4C8A-8A07-97541853970C}" presName="composite4" presStyleCnt="0"/>
      <dgm:spPr/>
    </dgm:pt>
    <dgm:pt modelId="{014128AB-132F-4A95-BDAD-7A44208E117D}" type="pres">
      <dgm:prSet presAssocID="{024ED55C-3FE3-4C8A-8A07-97541853970C}" presName="background4" presStyleLbl="node4" presStyleIdx="5" presStyleCnt="16"/>
      <dgm:spPr/>
    </dgm:pt>
    <dgm:pt modelId="{FB754EEC-0F60-4A9E-829E-AE269A45A47F}" type="pres">
      <dgm:prSet presAssocID="{024ED55C-3FE3-4C8A-8A07-97541853970C}" presName="text4" presStyleLbl="fgAcc4" presStyleIdx="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3AFF0C-6475-4A73-993D-48B08B06A746}" type="pres">
      <dgm:prSet presAssocID="{024ED55C-3FE3-4C8A-8A07-97541853970C}" presName="hierChild5" presStyleCnt="0"/>
      <dgm:spPr/>
    </dgm:pt>
    <dgm:pt modelId="{3AD75D46-5C73-41A5-977A-207AD0A4B279}" type="pres">
      <dgm:prSet presAssocID="{CEFB24C0-9AD8-4A12-A538-D08D89926F89}" presName="Name17" presStyleLbl="parChTrans1D3" presStyleIdx="1" presStyleCnt="4"/>
      <dgm:spPr/>
      <dgm:t>
        <a:bodyPr/>
        <a:lstStyle/>
        <a:p>
          <a:endParaRPr lang="en-GB"/>
        </a:p>
      </dgm:t>
    </dgm:pt>
    <dgm:pt modelId="{B3577E9F-66F3-439D-BC86-F42817D559D7}" type="pres">
      <dgm:prSet presAssocID="{6BF82A88-9A83-4B13-B5A8-D518E1B5D559}" presName="hierRoot3" presStyleCnt="0"/>
      <dgm:spPr/>
    </dgm:pt>
    <dgm:pt modelId="{AF20170B-5670-46F4-B4E2-55A200EE4F3C}" type="pres">
      <dgm:prSet presAssocID="{6BF82A88-9A83-4B13-B5A8-D518E1B5D559}" presName="composite3" presStyleCnt="0"/>
      <dgm:spPr/>
    </dgm:pt>
    <dgm:pt modelId="{49A8FE86-1FAB-49B6-9DB3-32729172D8E7}" type="pres">
      <dgm:prSet presAssocID="{6BF82A88-9A83-4B13-B5A8-D518E1B5D559}" presName="background3" presStyleLbl="node3" presStyleIdx="1" presStyleCnt="4"/>
      <dgm:spPr/>
    </dgm:pt>
    <dgm:pt modelId="{40F00E47-2249-4452-AF28-4A5E57B396EA}" type="pres">
      <dgm:prSet presAssocID="{6BF82A88-9A83-4B13-B5A8-D518E1B5D559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6A0B5C-C265-4A25-953D-1557D273260E}" type="pres">
      <dgm:prSet presAssocID="{6BF82A88-9A83-4B13-B5A8-D518E1B5D559}" presName="hierChild4" presStyleCnt="0"/>
      <dgm:spPr/>
    </dgm:pt>
    <dgm:pt modelId="{9D1D55AE-6B97-48CB-A1B9-847F723F9DE9}" type="pres">
      <dgm:prSet presAssocID="{057CEF28-B99C-457C-9A9E-0F4C5167F391}" presName="Name23" presStyleLbl="parChTrans1D4" presStyleIdx="6" presStyleCnt="16"/>
      <dgm:spPr/>
      <dgm:t>
        <a:bodyPr/>
        <a:lstStyle/>
        <a:p>
          <a:endParaRPr lang="en-GB"/>
        </a:p>
      </dgm:t>
    </dgm:pt>
    <dgm:pt modelId="{5416A2D3-7BFB-4A5C-A980-3399FCED0481}" type="pres">
      <dgm:prSet presAssocID="{87D4EF37-6F14-4828-98D3-6AE83DDB3F43}" presName="hierRoot4" presStyleCnt="0"/>
      <dgm:spPr/>
    </dgm:pt>
    <dgm:pt modelId="{2DE2BE3A-E165-486D-844E-35D7C48ADA3A}" type="pres">
      <dgm:prSet presAssocID="{87D4EF37-6F14-4828-98D3-6AE83DDB3F43}" presName="composite4" presStyleCnt="0"/>
      <dgm:spPr/>
    </dgm:pt>
    <dgm:pt modelId="{35E414A3-1CB8-4EF8-BB4C-ABC734F641EE}" type="pres">
      <dgm:prSet presAssocID="{87D4EF37-6F14-4828-98D3-6AE83DDB3F43}" presName="background4" presStyleLbl="node4" presStyleIdx="6" presStyleCnt="16"/>
      <dgm:spPr/>
    </dgm:pt>
    <dgm:pt modelId="{BC53181B-3AB1-405B-817E-B51F58F320B4}" type="pres">
      <dgm:prSet presAssocID="{87D4EF37-6F14-4828-98D3-6AE83DDB3F43}" presName="text4" presStyleLbl="fgAcc4" presStyleIdx="6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9530844-0B54-4624-A43B-8A7C311C3DF5}" type="pres">
      <dgm:prSet presAssocID="{87D4EF37-6F14-4828-98D3-6AE83DDB3F43}" presName="hierChild5" presStyleCnt="0"/>
      <dgm:spPr/>
    </dgm:pt>
    <dgm:pt modelId="{D5E0302F-FDB8-4390-8C54-BD907D4D80A6}" type="pres">
      <dgm:prSet presAssocID="{568B9714-C1EA-4155-81B1-9772814E1485}" presName="Name23" presStyleLbl="parChTrans1D4" presStyleIdx="7" presStyleCnt="16"/>
      <dgm:spPr/>
      <dgm:t>
        <a:bodyPr/>
        <a:lstStyle/>
        <a:p>
          <a:endParaRPr lang="en-GB"/>
        </a:p>
      </dgm:t>
    </dgm:pt>
    <dgm:pt modelId="{74CD126F-916B-4467-A46F-9CBF4CF9F10A}" type="pres">
      <dgm:prSet presAssocID="{EDF3A82D-CEDC-435C-BB26-B4ED98C478EB}" presName="hierRoot4" presStyleCnt="0"/>
      <dgm:spPr/>
    </dgm:pt>
    <dgm:pt modelId="{2CBF913D-89D2-490F-901C-128A920510A8}" type="pres">
      <dgm:prSet presAssocID="{EDF3A82D-CEDC-435C-BB26-B4ED98C478EB}" presName="composite4" presStyleCnt="0"/>
      <dgm:spPr/>
    </dgm:pt>
    <dgm:pt modelId="{56AE7907-EC06-4497-8359-C86ED206F41B}" type="pres">
      <dgm:prSet presAssocID="{EDF3A82D-CEDC-435C-BB26-B4ED98C478EB}" presName="background4" presStyleLbl="node4" presStyleIdx="7" presStyleCnt="16"/>
      <dgm:spPr/>
    </dgm:pt>
    <dgm:pt modelId="{FE2A192A-97E7-445E-BFE0-5CC003E52137}" type="pres">
      <dgm:prSet presAssocID="{EDF3A82D-CEDC-435C-BB26-B4ED98C478EB}" presName="text4" presStyleLbl="fgAcc4" presStyleIdx="7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1ED7AB2-6E75-4943-9D07-3EA5BD76ABB5}" type="pres">
      <dgm:prSet presAssocID="{EDF3A82D-CEDC-435C-BB26-B4ED98C478EB}" presName="hierChild5" presStyleCnt="0"/>
      <dgm:spPr/>
    </dgm:pt>
    <dgm:pt modelId="{00AECC75-E3AF-48D8-A922-486F0C930B08}" type="pres">
      <dgm:prSet presAssocID="{7BA03DA0-08D9-46E1-AE6E-BD954EF9D501}" presName="Name23" presStyleLbl="parChTrans1D4" presStyleIdx="8" presStyleCnt="16"/>
      <dgm:spPr/>
      <dgm:t>
        <a:bodyPr/>
        <a:lstStyle/>
        <a:p>
          <a:endParaRPr lang="en-GB"/>
        </a:p>
      </dgm:t>
    </dgm:pt>
    <dgm:pt modelId="{835F9D7F-0827-4835-A0B6-53AA5BA2109A}" type="pres">
      <dgm:prSet presAssocID="{E4AD7F46-9826-4462-8E6F-98D89EAC0DDC}" presName="hierRoot4" presStyleCnt="0"/>
      <dgm:spPr/>
    </dgm:pt>
    <dgm:pt modelId="{726766CA-DB8B-4B52-8949-58B8DCA42D30}" type="pres">
      <dgm:prSet presAssocID="{E4AD7F46-9826-4462-8E6F-98D89EAC0DDC}" presName="composite4" presStyleCnt="0"/>
      <dgm:spPr/>
    </dgm:pt>
    <dgm:pt modelId="{0749AA9A-A7FB-48C7-AD62-50BE3F3E8FF1}" type="pres">
      <dgm:prSet presAssocID="{E4AD7F46-9826-4462-8E6F-98D89EAC0DDC}" presName="background4" presStyleLbl="node4" presStyleIdx="8" presStyleCnt="16"/>
      <dgm:spPr/>
    </dgm:pt>
    <dgm:pt modelId="{8C19DFE9-1EC6-479C-8B1E-AE8E0EDA630D}" type="pres">
      <dgm:prSet presAssocID="{E4AD7F46-9826-4462-8E6F-98D89EAC0DDC}" presName="text4" presStyleLbl="fgAcc4" presStyleIdx="8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A20BD1B-2172-47B9-B4C1-988296E2B96D}" type="pres">
      <dgm:prSet presAssocID="{E4AD7F46-9826-4462-8E6F-98D89EAC0DDC}" presName="hierChild5" presStyleCnt="0"/>
      <dgm:spPr/>
    </dgm:pt>
    <dgm:pt modelId="{64F8C9F9-DB80-4479-9CEA-CA880F91A40B}" type="pres">
      <dgm:prSet presAssocID="{0E66135C-B0CE-44F8-92CA-E1A8FE42284E}" presName="Name23" presStyleLbl="parChTrans1D4" presStyleIdx="9" presStyleCnt="16"/>
      <dgm:spPr/>
      <dgm:t>
        <a:bodyPr/>
        <a:lstStyle/>
        <a:p>
          <a:endParaRPr lang="en-GB"/>
        </a:p>
      </dgm:t>
    </dgm:pt>
    <dgm:pt modelId="{9E58489E-6A09-4895-A805-23899970172E}" type="pres">
      <dgm:prSet presAssocID="{E5EF0CCF-C63B-4219-B096-AA2CD41A3141}" presName="hierRoot4" presStyleCnt="0"/>
      <dgm:spPr/>
    </dgm:pt>
    <dgm:pt modelId="{A92F40D4-EFB8-4E79-ADDD-24A860CCDF0D}" type="pres">
      <dgm:prSet presAssocID="{E5EF0CCF-C63B-4219-B096-AA2CD41A3141}" presName="composite4" presStyleCnt="0"/>
      <dgm:spPr/>
    </dgm:pt>
    <dgm:pt modelId="{33029843-67CC-46C9-ABE5-D54DA92F4319}" type="pres">
      <dgm:prSet presAssocID="{E5EF0CCF-C63B-4219-B096-AA2CD41A3141}" presName="background4" presStyleLbl="node4" presStyleIdx="9" presStyleCnt="16"/>
      <dgm:spPr/>
    </dgm:pt>
    <dgm:pt modelId="{BA8492D9-DB48-47E9-9E31-99D64D812EB2}" type="pres">
      <dgm:prSet presAssocID="{E5EF0CCF-C63B-4219-B096-AA2CD41A3141}" presName="text4" presStyleLbl="fgAcc4" presStyleIdx="9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DE00DD9-EACF-4CEF-9893-E8EF79817FD5}" type="pres">
      <dgm:prSet presAssocID="{E5EF0CCF-C63B-4219-B096-AA2CD41A3141}" presName="hierChild5" presStyleCnt="0"/>
      <dgm:spPr/>
    </dgm:pt>
    <dgm:pt modelId="{99B3B10B-0B05-4F84-ABB3-F3A0592794DD}" type="pres">
      <dgm:prSet presAssocID="{C9FCC2FA-1837-42A1-A862-752D78E6B0B1}" presName="Name23" presStyleLbl="parChTrans1D4" presStyleIdx="10" presStyleCnt="16"/>
      <dgm:spPr/>
      <dgm:t>
        <a:bodyPr/>
        <a:lstStyle/>
        <a:p>
          <a:endParaRPr lang="en-GB"/>
        </a:p>
      </dgm:t>
    </dgm:pt>
    <dgm:pt modelId="{27CD394E-5944-4FD3-82F3-4B21606B4E0A}" type="pres">
      <dgm:prSet presAssocID="{87B92736-7593-4EE5-8886-BE1EB5A4B673}" presName="hierRoot4" presStyleCnt="0"/>
      <dgm:spPr/>
    </dgm:pt>
    <dgm:pt modelId="{BC4EBCAB-9527-41C2-B49A-AA399D90E0E5}" type="pres">
      <dgm:prSet presAssocID="{87B92736-7593-4EE5-8886-BE1EB5A4B673}" presName="composite4" presStyleCnt="0"/>
      <dgm:spPr/>
    </dgm:pt>
    <dgm:pt modelId="{6157BF5A-6DCA-435A-B8B2-1C8143D9B7E6}" type="pres">
      <dgm:prSet presAssocID="{87B92736-7593-4EE5-8886-BE1EB5A4B673}" presName="background4" presStyleLbl="node4" presStyleIdx="10" presStyleCnt="16"/>
      <dgm:spPr/>
    </dgm:pt>
    <dgm:pt modelId="{95CF2F88-AC42-42DF-9CDA-5671AB8680F8}" type="pres">
      <dgm:prSet presAssocID="{87B92736-7593-4EE5-8886-BE1EB5A4B673}" presName="text4" presStyleLbl="fgAcc4" presStyleIdx="10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C69A986-1E8D-4748-A189-DFB237220148}" type="pres">
      <dgm:prSet presAssocID="{87B92736-7593-4EE5-8886-BE1EB5A4B673}" presName="hierChild5" presStyleCnt="0"/>
      <dgm:spPr/>
    </dgm:pt>
    <dgm:pt modelId="{04A25782-8879-4537-8926-2DA39404E2C7}" type="pres">
      <dgm:prSet presAssocID="{332F5896-AE90-4F7D-B591-747D75BD2C58}" presName="Name23" presStyleLbl="parChTrans1D4" presStyleIdx="11" presStyleCnt="16"/>
      <dgm:spPr/>
      <dgm:t>
        <a:bodyPr/>
        <a:lstStyle/>
        <a:p>
          <a:endParaRPr lang="en-GB"/>
        </a:p>
      </dgm:t>
    </dgm:pt>
    <dgm:pt modelId="{41534E14-0DFE-4B49-AE2B-3089DDE85C88}" type="pres">
      <dgm:prSet presAssocID="{CDDDCBF7-5528-44C0-9CB4-DFAF0BBBDD78}" presName="hierRoot4" presStyleCnt="0"/>
      <dgm:spPr/>
    </dgm:pt>
    <dgm:pt modelId="{D9C0C726-9BD8-4511-A29F-3619670C7F78}" type="pres">
      <dgm:prSet presAssocID="{CDDDCBF7-5528-44C0-9CB4-DFAF0BBBDD78}" presName="composite4" presStyleCnt="0"/>
      <dgm:spPr/>
    </dgm:pt>
    <dgm:pt modelId="{F774AE7B-7751-4F5B-8E36-A025ABD5E2FC}" type="pres">
      <dgm:prSet presAssocID="{CDDDCBF7-5528-44C0-9CB4-DFAF0BBBDD78}" presName="background4" presStyleLbl="node4" presStyleIdx="11" presStyleCnt="16"/>
      <dgm:spPr/>
    </dgm:pt>
    <dgm:pt modelId="{C2E4532F-F20A-40E1-B3EE-A8972CF4400D}" type="pres">
      <dgm:prSet presAssocID="{CDDDCBF7-5528-44C0-9CB4-DFAF0BBBDD78}" presName="text4" presStyleLbl="fgAcc4" presStyleIdx="11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1492403-02BC-4FA6-A3F5-97F75DC93192}" type="pres">
      <dgm:prSet presAssocID="{CDDDCBF7-5528-44C0-9CB4-DFAF0BBBDD78}" presName="hierChild5" presStyleCnt="0"/>
      <dgm:spPr/>
    </dgm:pt>
    <dgm:pt modelId="{A415E785-F167-45BE-BF79-863A830F10F3}" type="pres">
      <dgm:prSet presAssocID="{1AFD0B7D-FD17-4E81-9D10-E9C0C8A3AFF0}" presName="Name10" presStyleLbl="parChTrans1D2" presStyleIdx="1" presStyleCnt="2"/>
      <dgm:spPr/>
      <dgm:t>
        <a:bodyPr/>
        <a:lstStyle/>
        <a:p>
          <a:endParaRPr lang="en-GB"/>
        </a:p>
      </dgm:t>
    </dgm:pt>
    <dgm:pt modelId="{C5E3EF66-EAFC-491B-9965-45821171BC6F}" type="pres">
      <dgm:prSet presAssocID="{55A3DEA9-4A7C-4583-9055-44A35466E466}" presName="hierRoot2" presStyleCnt="0"/>
      <dgm:spPr/>
    </dgm:pt>
    <dgm:pt modelId="{865208EB-7612-4575-BD4E-874C0F4193A5}" type="pres">
      <dgm:prSet presAssocID="{55A3DEA9-4A7C-4583-9055-44A35466E466}" presName="composite2" presStyleCnt="0"/>
      <dgm:spPr/>
    </dgm:pt>
    <dgm:pt modelId="{F5DA1533-C8A4-4654-8038-A4D931722031}" type="pres">
      <dgm:prSet presAssocID="{55A3DEA9-4A7C-4583-9055-44A35466E466}" presName="background2" presStyleLbl="node2" presStyleIdx="1" presStyleCnt="2"/>
      <dgm:spPr/>
    </dgm:pt>
    <dgm:pt modelId="{048E7D42-7356-44D8-9587-3165E4BD5E28}" type="pres">
      <dgm:prSet presAssocID="{55A3DEA9-4A7C-4583-9055-44A35466E46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F401C72-EC65-4C82-93A5-CA4BBEBB6AC0}" type="pres">
      <dgm:prSet presAssocID="{55A3DEA9-4A7C-4583-9055-44A35466E466}" presName="hierChild3" presStyleCnt="0"/>
      <dgm:spPr/>
    </dgm:pt>
    <dgm:pt modelId="{386BB8A9-D1DE-4A4F-95E3-33342AD49374}" type="pres">
      <dgm:prSet presAssocID="{46928F25-DBCE-417C-8118-64D9CEC84F14}" presName="Name17" presStyleLbl="parChTrans1D3" presStyleIdx="2" presStyleCnt="4"/>
      <dgm:spPr/>
      <dgm:t>
        <a:bodyPr/>
        <a:lstStyle/>
        <a:p>
          <a:endParaRPr lang="en-GB"/>
        </a:p>
      </dgm:t>
    </dgm:pt>
    <dgm:pt modelId="{6A2C58EF-1774-47EF-9006-EB90634B6816}" type="pres">
      <dgm:prSet presAssocID="{BD7B1BF5-D0D9-4D57-8EC9-CF81577DB31B}" presName="hierRoot3" presStyleCnt="0"/>
      <dgm:spPr/>
    </dgm:pt>
    <dgm:pt modelId="{48800B08-BA09-4EFC-B91A-09CADA13CA2A}" type="pres">
      <dgm:prSet presAssocID="{BD7B1BF5-D0D9-4D57-8EC9-CF81577DB31B}" presName="composite3" presStyleCnt="0"/>
      <dgm:spPr/>
    </dgm:pt>
    <dgm:pt modelId="{AB7D6642-87F0-4A72-8EFD-58C9A045FB0C}" type="pres">
      <dgm:prSet presAssocID="{BD7B1BF5-D0D9-4D57-8EC9-CF81577DB31B}" presName="background3" presStyleLbl="node3" presStyleIdx="2" presStyleCnt="4"/>
      <dgm:spPr/>
    </dgm:pt>
    <dgm:pt modelId="{B16C9F70-0585-4397-AC37-EE97DFCE1367}" type="pres">
      <dgm:prSet presAssocID="{BD7B1BF5-D0D9-4D57-8EC9-CF81577DB31B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84735FF-54E7-43DD-9564-7FBEE891FBC6}" type="pres">
      <dgm:prSet presAssocID="{BD7B1BF5-D0D9-4D57-8EC9-CF81577DB31B}" presName="hierChild4" presStyleCnt="0"/>
      <dgm:spPr/>
    </dgm:pt>
    <dgm:pt modelId="{DDC36CC4-73CE-45F1-8FC6-C8C183842AC3}" type="pres">
      <dgm:prSet presAssocID="{663887BB-87F4-4A60-99B8-E59CCB2D15D4}" presName="Name23" presStyleLbl="parChTrans1D4" presStyleIdx="12" presStyleCnt="16"/>
      <dgm:spPr/>
      <dgm:t>
        <a:bodyPr/>
        <a:lstStyle/>
        <a:p>
          <a:endParaRPr lang="en-GB"/>
        </a:p>
      </dgm:t>
    </dgm:pt>
    <dgm:pt modelId="{D042C187-4AFB-42B0-A46F-AF1E44023A01}" type="pres">
      <dgm:prSet presAssocID="{187AF399-5EAC-4229-BA63-2A0740407A43}" presName="hierRoot4" presStyleCnt="0"/>
      <dgm:spPr/>
    </dgm:pt>
    <dgm:pt modelId="{EE625731-7836-4FB0-8830-C5E733F3A9D5}" type="pres">
      <dgm:prSet presAssocID="{187AF399-5EAC-4229-BA63-2A0740407A43}" presName="composite4" presStyleCnt="0"/>
      <dgm:spPr/>
    </dgm:pt>
    <dgm:pt modelId="{FA1F1EF9-B5FB-4208-9F6D-5B06AEE392C5}" type="pres">
      <dgm:prSet presAssocID="{187AF399-5EAC-4229-BA63-2A0740407A43}" presName="background4" presStyleLbl="node4" presStyleIdx="12" presStyleCnt="16"/>
      <dgm:spPr/>
    </dgm:pt>
    <dgm:pt modelId="{997B299E-1D64-4612-884C-9AC4DD614031}" type="pres">
      <dgm:prSet presAssocID="{187AF399-5EAC-4229-BA63-2A0740407A43}" presName="text4" presStyleLbl="fgAcc4" presStyleIdx="12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7CDCF3B-EE1A-496C-8490-46464F266AC5}" type="pres">
      <dgm:prSet presAssocID="{187AF399-5EAC-4229-BA63-2A0740407A43}" presName="hierChild5" presStyleCnt="0"/>
      <dgm:spPr/>
    </dgm:pt>
    <dgm:pt modelId="{9A5CC7B7-EB96-4E35-87B8-65E5F2C056B5}" type="pres">
      <dgm:prSet presAssocID="{0FA47B87-46CB-4C22-8155-8806B60FDE70}" presName="Name23" presStyleLbl="parChTrans1D4" presStyleIdx="13" presStyleCnt="16"/>
      <dgm:spPr/>
      <dgm:t>
        <a:bodyPr/>
        <a:lstStyle/>
        <a:p>
          <a:endParaRPr lang="en-GB"/>
        </a:p>
      </dgm:t>
    </dgm:pt>
    <dgm:pt modelId="{560B34CF-4AB1-4BBD-8949-AD6C16F21C2C}" type="pres">
      <dgm:prSet presAssocID="{29AD6108-DA27-46AA-9075-9166E50E6718}" presName="hierRoot4" presStyleCnt="0"/>
      <dgm:spPr/>
    </dgm:pt>
    <dgm:pt modelId="{A2A2F0E5-7516-46FB-81C1-5CD705945B67}" type="pres">
      <dgm:prSet presAssocID="{29AD6108-DA27-46AA-9075-9166E50E6718}" presName="composite4" presStyleCnt="0"/>
      <dgm:spPr/>
    </dgm:pt>
    <dgm:pt modelId="{5D45986D-A447-4DCB-AE19-9C596B262D00}" type="pres">
      <dgm:prSet presAssocID="{29AD6108-DA27-46AA-9075-9166E50E6718}" presName="background4" presStyleLbl="node4" presStyleIdx="13" presStyleCnt="16"/>
      <dgm:spPr/>
    </dgm:pt>
    <dgm:pt modelId="{36B260C3-EC1B-4DF2-B422-AD85F44DAFC2}" type="pres">
      <dgm:prSet presAssocID="{29AD6108-DA27-46AA-9075-9166E50E6718}" presName="text4" presStyleLbl="fgAcc4" presStyleIdx="13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97FF826-3A1F-44D2-A4F0-104AF45D10BF}" type="pres">
      <dgm:prSet presAssocID="{29AD6108-DA27-46AA-9075-9166E50E6718}" presName="hierChild5" presStyleCnt="0"/>
      <dgm:spPr/>
    </dgm:pt>
    <dgm:pt modelId="{C9D4DA2B-9DFA-4BE0-8F10-42B883C61AAD}" type="pres">
      <dgm:prSet presAssocID="{B89A7578-286B-41EA-91F2-F95236A92994}" presName="Name17" presStyleLbl="parChTrans1D3" presStyleIdx="3" presStyleCnt="4"/>
      <dgm:spPr/>
      <dgm:t>
        <a:bodyPr/>
        <a:lstStyle/>
        <a:p>
          <a:endParaRPr lang="en-GB"/>
        </a:p>
      </dgm:t>
    </dgm:pt>
    <dgm:pt modelId="{259E3417-2453-45BA-8525-0459073E5C81}" type="pres">
      <dgm:prSet presAssocID="{D17FA9FE-DABD-41C1-808F-63F37E446B00}" presName="hierRoot3" presStyleCnt="0"/>
      <dgm:spPr/>
    </dgm:pt>
    <dgm:pt modelId="{17B47270-252E-4D47-B222-A0285DD80BF9}" type="pres">
      <dgm:prSet presAssocID="{D17FA9FE-DABD-41C1-808F-63F37E446B00}" presName="composite3" presStyleCnt="0"/>
      <dgm:spPr/>
    </dgm:pt>
    <dgm:pt modelId="{1E830419-1F55-4FAE-9144-7765D80A010E}" type="pres">
      <dgm:prSet presAssocID="{D17FA9FE-DABD-41C1-808F-63F37E446B00}" presName="background3" presStyleLbl="node3" presStyleIdx="3" presStyleCnt="4"/>
      <dgm:spPr/>
    </dgm:pt>
    <dgm:pt modelId="{B25DDAE0-FE5E-4B56-AABC-6FCC2C62321F}" type="pres">
      <dgm:prSet presAssocID="{D17FA9FE-DABD-41C1-808F-63F37E446B0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2C574D3-D7A8-4030-A9C5-6EA440877BFD}" type="pres">
      <dgm:prSet presAssocID="{D17FA9FE-DABD-41C1-808F-63F37E446B00}" presName="hierChild4" presStyleCnt="0"/>
      <dgm:spPr/>
    </dgm:pt>
    <dgm:pt modelId="{B1B09B7C-3BD1-465C-98A2-143E29B42B7E}" type="pres">
      <dgm:prSet presAssocID="{EB504F6F-1DC0-4E65-9792-F68A8C381CBE}" presName="Name23" presStyleLbl="parChTrans1D4" presStyleIdx="14" presStyleCnt="16"/>
      <dgm:spPr/>
      <dgm:t>
        <a:bodyPr/>
        <a:lstStyle/>
        <a:p>
          <a:endParaRPr lang="en-GB"/>
        </a:p>
      </dgm:t>
    </dgm:pt>
    <dgm:pt modelId="{6FEB4E25-B2A5-4A4B-9AFF-CA37D9D5D1DF}" type="pres">
      <dgm:prSet presAssocID="{507C9EC4-4907-4F1C-A93B-95FD9865A284}" presName="hierRoot4" presStyleCnt="0"/>
      <dgm:spPr/>
    </dgm:pt>
    <dgm:pt modelId="{4D3D2F06-CEE5-4EB8-8617-7AC897E2E56E}" type="pres">
      <dgm:prSet presAssocID="{507C9EC4-4907-4F1C-A93B-95FD9865A284}" presName="composite4" presStyleCnt="0"/>
      <dgm:spPr/>
    </dgm:pt>
    <dgm:pt modelId="{323008F6-D518-487C-B3C0-F5D2B8F72787}" type="pres">
      <dgm:prSet presAssocID="{507C9EC4-4907-4F1C-A93B-95FD9865A284}" presName="background4" presStyleLbl="node4" presStyleIdx="14" presStyleCnt="16"/>
      <dgm:spPr/>
    </dgm:pt>
    <dgm:pt modelId="{FF047DB6-3A08-433B-B00B-E28523908095}" type="pres">
      <dgm:prSet presAssocID="{507C9EC4-4907-4F1C-A93B-95FD9865A284}" presName="text4" presStyleLbl="fgAcc4" presStyleIdx="14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77D634E-9392-4712-81CD-956B4C098961}" type="pres">
      <dgm:prSet presAssocID="{507C9EC4-4907-4F1C-A93B-95FD9865A284}" presName="hierChild5" presStyleCnt="0"/>
      <dgm:spPr/>
    </dgm:pt>
    <dgm:pt modelId="{33BF6B10-60D9-47C1-8D7F-E491AA8822E8}" type="pres">
      <dgm:prSet presAssocID="{C78533E0-6756-4AFC-A97D-435BD9EC1E29}" presName="Name23" presStyleLbl="parChTrans1D4" presStyleIdx="15" presStyleCnt="16"/>
      <dgm:spPr/>
      <dgm:t>
        <a:bodyPr/>
        <a:lstStyle/>
        <a:p>
          <a:endParaRPr lang="en-GB"/>
        </a:p>
      </dgm:t>
    </dgm:pt>
    <dgm:pt modelId="{8ECA1F50-C9B8-451D-B072-F375C44E4D81}" type="pres">
      <dgm:prSet presAssocID="{A913D5F8-044D-4BCF-A260-58AF6B7990FB}" presName="hierRoot4" presStyleCnt="0"/>
      <dgm:spPr/>
    </dgm:pt>
    <dgm:pt modelId="{05CAE141-16B9-42EE-AE4B-A4EF846A57F0}" type="pres">
      <dgm:prSet presAssocID="{A913D5F8-044D-4BCF-A260-58AF6B7990FB}" presName="composite4" presStyleCnt="0"/>
      <dgm:spPr/>
    </dgm:pt>
    <dgm:pt modelId="{A27618B8-B6C9-465B-9D02-EE0B3985DC1D}" type="pres">
      <dgm:prSet presAssocID="{A913D5F8-044D-4BCF-A260-58AF6B7990FB}" presName="background4" presStyleLbl="node4" presStyleIdx="15" presStyleCnt="16"/>
      <dgm:spPr/>
    </dgm:pt>
    <dgm:pt modelId="{692DB20C-A916-4E09-BE9C-57A863E22E9F}" type="pres">
      <dgm:prSet presAssocID="{A913D5F8-044D-4BCF-A260-58AF6B7990FB}" presName="text4" presStyleLbl="fgAcc4" presStyleIdx="15" presStyleCnt="1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8F04DC3-7C30-4EE1-8531-057D18B72DBD}" type="pres">
      <dgm:prSet presAssocID="{A913D5F8-044D-4BCF-A260-58AF6B7990FB}" presName="hierChild5" presStyleCnt="0"/>
      <dgm:spPr/>
    </dgm:pt>
  </dgm:ptLst>
  <dgm:cxnLst>
    <dgm:cxn modelId="{F6DE23BE-8CF3-469A-8AE4-E0D99EFF85E9}" srcId="{6BF82A88-9A83-4B13-B5A8-D518E1B5D559}" destId="{87D4EF37-6F14-4828-98D3-6AE83DDB3F43}" srcOrd="0" destOrd="0" parTransId="{057CEF28-B99C-457C-9A9E-0F4C5167F391}" sibTransId="{98325764-2C57-460D-A770-1D5063054BE4}"/>
    <dgm:cxn modelId="{9139755C-47F9-4142-A852-BA9CC6BF724C}" srcId="{D17FA9FE-DABD-41C1-808F-63F37E446B00}" destId="{A913D5F8-044D-4BCF-A260-58AF6B7990FB}" srcOrd="1" destOrd="0" parTransId="{C78533E0-6756-4AFC-A97D-435BD9EC1E29}" sibTransId="{9D9DC663-E24D-4462-B344-F190AA9861A0}"/>
    <dgm:cxn modelId="{5F024617-08BF-43B5-B1EE-C343404821E4}" srcId="{320A508C-BCB0-44CF-928E-C8655011002D}" destId="{EBF0D515-5E70-4FBE-90AC-9E3FFE48F292}" srcOrd="1" destOrd="0" parTransId="{1D56D6F1-0D59-48E8-8D92-3F05E2426AC8}" sibTransId="{9894E46A-0FB2-4F2E-91CB-F40A3243FF95}"/>
    <dgm:cxn modelId="{B8FD992D-95FF-44FE-8DCB-FD97D26538CC}" type="presOf" srcId="{EB504F6F-1DC0-4E65-9792-F68A8C381CBE}" destId="{B1B09B7C-3BD1-465C-98A2-143E29B42B7E}" srcOrd="0" destOrd="0" presId="urn:microsoft.com/office/officeart/2005/8/layout/hierarchy1"/>
    <dgm:cxn modelId="{3AEEC7F4-56A0-4284-BBFB-66435B68BFE1}" type="presOf" srcId="{6BF82A88-9A83-4B13-B5A8-D518E1B5D559}" destId="{40F00E47-2249-4452-AF28-4A5E57B396EA}" srcOrd="0" destOrd="0" presId="urn:microsoft.com/office/officeart/2005/8/layout/hierarchy1"/>
    <dgm:cxn modelId="{95F43BDB-6B58-456D-9288-ED57612E4395}" type="presOf" srcId="{320A508C-BCB0-44CF-928E-C8655011002D}" destId="{38CF459F-8375-4922-8E93-C6D6DD8869F8}" srcOrd="0" destOrd="0" presId="urn:microsoft.com/office/officeart/2005/8/layout/hierarchy1"/>
    <dgm:cxn modelId="{C9748642-350A-447D-BA3F-3A0DF8543B1B}" type="presOf" srcId="{EDF3A82D-CEDC-435C-BB26-B4ED98C478EB}" destId="{FE2A192A-97E7-445E-BFE0-5CC003E52137}" srcOrd="0" destOrd="0" presId="urn:microsoft.com/office/officeart/2005/8/layout/hierarchy1"/>
    <dgm:cxn modelId="{782A2D55-07DE-4A4E-9C0E-91E2E30A24F9}" type="presOf" srcId="{B93D05B0-6E7E-477B-8FE9-87FFCE3FD8EA}" destId="{646635AD-3314-4181-859B-89A5FDBF08B3}" srcOrd="0" destOrd="0" presId="urn:microsoft.com/office/officeart/2005/8/layout/hierarchy1"/>
    <dgm:cxn modelId="{61C2339F-9237-4092-8D4D-9DC11EBA3B40}" type="presOf" srcId="{EBF0D515-5E70-4FBE-90AC-9E3FFE48F292}" destId="{22C75FB0-CE70-4753-BEA4-985490398191}" srcOrd="0" destOrd="0" presId="urn:microsoft.com/office/officeart/2005/8/layout/hierarchy1"/>
    <dgm:cxn modelId="{A2845B33-4640-40B7-A366-4D1D83CBD97B}" type="presOf" srcId="{433DADD9-F1AC-4EEC-9A98-F0699736342B}" destId="{4522BE41-81A2-4A3D-B0B6-DF4167A8B6B4}" srcOrd="0" destOrd="0" presId="urn:microsoft.com/office/officeart/2005/8/layout/hierarchy1"/>
    <dgm:cxn modelId="{EFCA66DD-1C74-48BF-A29B-39F122EB4EAB}" type="presOf" srcId="{B2BAC4B5-9D57-4A6A-802D-CEA9BA569123}" destId="{76533181-04C9-47B7-9E96-393CE1944CF9}" srcOrd="0" destOrd="0" presId="urn:microsoft.com/office/officeart/2005/8/layout/hierarchy1"/>
    <dgm:cxn modelId="{AFE73EEA-2970-4387-AA78-E59C500F33E8}" srcId="{6BF82A88-9A83-4B13-B5A8-D518E1B5D559}" destId="{E5EF0CCF-C63B-4219-B096-AA2CD41A3141}" srcOrd="1" destOrd="0" parTransId="{0E66135C-B0CE-44F8-92CA-E1A8FE42284E}" sibTransId="{1B0F106F-D9F9-4DD6-91E4-BC5E154FEE72}"/>
    <dgm:cxn modelId="{97BEFB8C-8E52-48FC-AF9A-A813C527A871}" type="presOf" srcId="{2114B493-6453-46A2-9A35-C35E5F3DBCB3}" destId="{EE8E736A-6018-40DD-A532-086DF2940C64}" srcOrd="0" destOrd="0" presId="urn:microsoft.com/office/officeart/2005/8/layout/hierarchy1"/>
    <dgm:cxn modelId="{11CC50CF-8558-4473-8F77-698CE74CF79D}" type="presOf" srcId="{C9FCC2FA-1837-42A1-A862-752D78E6B0B1}" destId="{99B3B10B-0B05-4F84-ABB3-F3A0592794DD}" srcOrd="0" destOrd="0" presId="urn:microsoft.com/office/officeart/2005/8/layout/hierarchy1"/>
    <dgm:cxn modelId="{CA820A56-ABDA-478F-96EE-012CE3EAEA86}" type="presOf" srcId="{568B9714-C1EA-4155-81B1-9772814E1485}" destId="{D5E0302F-FDB8-4390-8C54-BD907D4D80A6}" srcOrd="0" destOrd="0" presId="urn:microsoft.com/office/officeart/2005/8/layout/hierarchy1"/>
    <dgm:cxn modelId="{DB6BD316-67EE-4F45-8EB0-03D9978CBC08}" type="presOf" srcId="{1AFD0B7D-FD17-4E81-9D10-E9C0C8A3AFF0}" destId="{A415E785-F167-45BE-BF79-863A830F10F3}" srcOrd="0" destOrd="0" presId="urn:microsoft.com/office/officeart/2005/8/layout/hierarchy1"/>
    <dgm:cxn modelId="{1DF7D21F-CF1A-4AB3-AB57-BCE68439F68E}" srcId="{BD7B1BF5-D0D9-4D57-8EC9-CF81577DB31B}" destId="{29AD6108-DA27-46AA-9075-9166E50E6718}" srcOrd="1" destOrd="0" parTransId="{0FA47B87-46CB-4C22-8155-8806B60FDE70}" sibTransId="{D1D9AACB-3487-40D1-8636-66ADEEE93687}"/>
    <dgm:cxn modelId="{D0DD4D10-F03E-49C2-96E9-AD7A95E8E035}" type="presOf" srcId="{1D56D6F1-0D59-48E8-8D92-3F05E2426AC8}" destId="{0ADBED4D-B254-4CCC-9DED-AE90319A8447}" srcOrd="0" destOrd="0" presId="urn:microsoft.com/office/officeart/2005/8/layout/hierarchy1"/>
    <dgm:cxn modelId="{8992E6CC-212B-41C6-9CC9-6F63CBEE7F6D}" type="presOf" srcId="{CEFB24C0-9AD8-4A12-A538-D08D89926F89}" destId="{3AD75D46-5C73-41A5-977A-207AD0A4B279}" srcOrd="0" destOrd="0" presId="urn:microsoft.com/office/officeart/2005/8/layout/hierarchy1"/>
    <dgm:cxn modelId="{E05F93C3-C023-4964-9E6A-587EF27475F2}" type="presOf" srcId="{46928F25-DBCE-417C-8118-64D9CEC84F14}" destId="{386BB8A9-D1DE-4A4F-95E3-33342AD49374}" srcOrd="0" destOrd="0" presId="urn:microsoft.com/office/officeart/2005/8/layout/hierarchy1"/>
    <dgm:cxn modelId="{7E4E31F1-7CEF-4E90-AD24-1382ED2D0293}" type="presOf" srcId="{7A1CA7FE-27D4-4694-99B9-EDA57F2588AC}" destId="{829CFED7-CAE5-4142-B366-8D9A49420E39}" srcOrd="0" destOrd="0" presId="urn:microsoft.com/office/officeart/2005/8/layout/hierarchy1"/>
    <dgm:cxn modelId="{8A3D0BAC-052F-4FD0-BE48-D721FDEA66B7}" srcId="{9D009A0F-42C9-4F5F-A6FA-4253799B9FAE}" destId="{320A508C-BCB0-44CF-928E-C8655011002D}" srcOrd="0" destOrd="0" parTransId="{9C9BF0BA-F804-4164-9C4A-7FFC4AFB6CBC}" sibTransId="{113E680C-E1A3-49DE-9B34-C89E68D5967B}"/>
    <dgm:cxn modelId="{4128DE23-3A8F-4DDF-8049-A9579DDB2D54}" srcId="{D17FA9FE-DABD-41C1-808F-63F37E446B00}" destId="{507C9EC4-4907-4F1C-A93B-95FD9865A284}" srcOrd="0" destOrd="0" parTransId="{EB504F6F-1DC0-4E65-9792-F68A8C381CBE}" sibTransId="{927A3EFF-87EF-4A80-B866-F37668DCD2FF}"/>
    <dgm:cxn modelId="{4C43D602-34A4-4F24-A2F0-3D493CB05F9B}" type="presOf" srcId="{4B2B98F2-E794-4D64-B8D7-4554A16724B0}" destId="{7128D2F7-F175-4C53-81B6-B92F5A970043}" srcOrd="0" destOrd="0" presId="urn:microsoft.com/office/officeart/2005/8/layout/hierarchy1"/>
    <dgm:cxn modelId="{4BFE3E6B-1899-49C2-A602-4FF6AA7B4788}" type="presOf" srcId="{E5EF0CCF-C63B-4219-B096-AA2CD41A3141}" destId="{BA8492D9-DB48-47E9-9E31-99D64D812EB2}" srcOrd="0" destOrd="0" presId="urn:microsoft.com/office/officeart/2005/8/layout/hierarchy1"/>
    <dgm:cxn modelId="{DF2645AB-4B63-4BB3-ABE0-49CAA2ACCBC6}" srcId="{9D8EC4C5-237E-4C86-9DDE-ECACAB8454F4}" destId="{F57F969A-B77D-4E33-9AF2-759AF6DA3C60}" srcOrd="0" destOrd="0" parTransId="{B93D05B0-6E7E-477B-8FE9-87FFCE3FD8EA}" sibTransId="{FD965401-E284-4721-B884-97A56732C520}"/>
    <dgm:cxn modelId="{3C9CBC58-4670-40C0-9844-11E742607896}" type="presOf" srcId="{B89A7578-286B-41EA-91F2-F95236A92994}" destId="{C9D4DA2B-9DFA-4BE0-8F10-42B883C61AAD}" srcOrd="0" destOrd="0" presId="urn:microsoft.com/office/officeart/2005/8/layout/hierarchy1"/>
    <dgm:cxn modelId="{8FFD6699-6A3F-46E3-A35A-A4209B9280C3}" type="presOf" srcId="{E4AD7F46-9826-4462-8E6F-98D89EAC0DDC}" destId="{8C19DFE9-1EC6-479C-8B1E-AE8E0EDA630D}" srcOrd="0" destOrd="0" presId="urn:microsoft.com/office/officeart/2005/8/layout/hierarchy1"/>
    <dgm:cxn modelId="{88248E07-9A18-457F-94AF-4E8F851A061B}" type="presOf" srcId="{0FA47B87-46CB-4C22-8155-8806B60FDE70}" destId="{9A5CC7B7-EB96-4E35-87B8-65E5F2C056B5}" srcOrd="0" destOrd="0" presId="urn:microsoft.com/office/officeart/2005/8/layout/hierarchy1"/>
    <dgm:cxn modelId="{50A9AFED-8C7A-483B-9573-FFD6CFF0E166}" type="presOf" srcId="{A913D5F8-044D-4BCF-A260-58AF6B7990FB}" destId="{692DB20C-A916-4E09-BE9C-57A863E22E9F}" srcOrd="0" destOrd="0" presId="urn:microsoft.com/office/officeart/2005/8/layout/hierarchy1"/>
    <dgm:cxn modelId="{7ACD1143-1E82-4A1A-A06E-3DC0D5FEF6A8}" type="presOf" srcId="{024ED55C-3FE3-4C8A-8A07-97541853970C}" destId="{FB754EEC-0F60-4A9E-829E-AE269A45A47F}" srcOrd="0" destOrd="0" presId="urn:microsoft.com/office/officeart/2005/8/layout/hierarchy1"/>
    <dgm:cxn modelId="{8EB3BCD3-D165-4E33-8CC6-1601C21A3DAA}" type="presOf" srcId="{CDDDCBF7-5528-44C0-9CB4-DFAF0BBBDD78}" destId="{C2E4532F-F20A-40E1-B3EE-A8972CF4400D}" srcOrd="0" destOrd="0" presId="urn:microsoft.com/office/officeart/2005/8/layout/hierarchy1"/>
    <dgm:cxn modelId="{1F83041A-31EF-4D7B-A635-B05DADC5745A}" type="presOf" srcId="{0B927CED-2C98-48A7-B0C9-2547C3D0BEA5}" destId="{5EA140D3-541D-46F1-B2AD-680F8020CCA7}" srcOrd="0" destOrd="0" presId="urn:microsoft.com/office/officeart/2005/8/layout/hierarchy1"/>
    <dgm:cxn modelId="{A5DA2085-ABAF-43D9-82CF-69CBF1776E1A}" srcId="{F57F969A-B77D-4E33-9AF2-759AF6DA3C60}" destId="{9D009A0F-42C9-4F5F-A6FA-4253799B9FAE}" srcOrd="0" destOrd="0" parTransId="{433DADD9-F1AC-4EEC-9A98-F0699736342B}" sibTransId="{7CFCFBBD-DE29-4FEE-B63A-6185D2A850BF}"/>
    <dgm:cxn modelId="{0BDA8369-C69C-4C8C-97FA-070081E5931A}" type="presOf" srcId="{9C9BF0BA-F804-4164-9C4A-7FFC4AFB6CBC}" destId="{D3C41FD2-EECF-4A07-9F3C-7248665ADD75}" srcOrd="0" destOrd="0" presId="urn:microsoft.com/office/officeart/2005/8/layout/hierarchy1"/>
    <dgm:cxn modelId="{3E156E7C-467E-4E07-8D70-A2D271FEB005}" type="presOf" srcId="{29AD6108-DA27-46AA-9075-9166E50E6718}" destId="{36B260C3-EC1B-4DF2-B422-AD85F44DAFC2}" srcOrd="0" destOrd="0" presId="urn:microsoft.com/office/officeart/2005/8/layout/hierarchy1"/>
    <dgm:cxn modelId="{FF281F59-22D3-4A9F-85A6-7DF5B373DAE9}" type="presOf" srcId="{0E66135C-B0CE-44F8-92CA-E1A8FE42284E}" destId="{64F8C9F9-DB80-4479-9CEA-CA880F91A40B}" srcOrd="0" destOrd="0" presId="urn:microsoft.com/office/officeart/2005/8/layout/hierarchy1"/>
    <dgm:cxn modelId="{6E9B6606-A6C6-4822-9ABE-DDBDC8D3C43E}" type="presOf" srcId="{A3806A18-677C-488B-BF4C-A0D2F65269BA}" destId="{373076D2-05CC-4ABE-A220-C0FC8B65AD57}" srcOrd="0" destOrd="0" presId="urn:microsoft.com/office/officeart/2005/8/layout/hierarchy1"/>
    <dgm:cxn modelId="{1E484710-A034-4B26-B77D-2CBAE5CF2DD0}" srcId="{4B2B98F2-E794-4D64-B8D7-4554A16724B0}" destId="{EB537B2E-B039-4F46-9139-CE8369283467}" srcOrd="0" destOrd="0" parTransId="{A3806A18-677C-488B-BF4C-A0D2F65269BA}" sibTransId="{A3E18833-4F4E-41B0-9381-41D27C59429B}"/>
    <dgm:cxn modelId="{52B810B7-055F-485C-87B1-39FB020861F6}" srcId="{BD7B1BF5-D0D9-4D57-8EC9-CF81577DB31B}" destId="{187AF399-5EAC-4229-BA63-2A0740407A43}" srcOrd="0" destOrd="0" parTransId="{663887BB-87F4-4A60-99B8-E59CCB2D15D4}" sibTransId="{480172BE-A019-451B-B976-68E3739112F4}"/>
    <dgm:cxn modelId="{4B1C625B-77BF-45CE-8666-62F368B531E3}" type="presOf" srcId="{332F5896-AE90-4F7D-B591-747D75BD2C58}" destId="{04A25782-8879-4537-8926-2DA39404E2C7}" srcOrd="0" destOrd="0" presId="urn:microsoft.com/office/officeart/2005/8/layout/hierarchy1"/>
    <dgm:cxn modelId="{C90B58EA-1DEF-42E4-802D-3CFEC2690AE6}" srcId="{F57F969A-B77D-4E33-9AF2-759AF6DA3C60}" destId="{6BF82A88-9A83-4B13-B5A8-D518E1B5D559}" srcOrd="1" destOrd="0" parTransId="{CEFB24C0-9AD8-4A12-A538-D08D89926F89}" sibTransId="{0B80FB1D-F97F-4B90-A7A2-2ED719B61E75}"/>
    <dgm:cxn modelId="{35EE8D68-ECDA-4947-BB52-2C7A5DCFA053}" type="presOf" srcId="{BD7B1BF5-D0D9-4D57-8EC9-CF81577DB31B}" destId="{B16C9F70-0585-4397-AC37-EE97DFCE1367}" srcOrd="0" destOrd="0" presId="urn:microsoft.com/office/officeart/2005/8/layout/hierarchy1"/>
    <dgm:cxn modelId="{1D450DF3-E8F3-47F6-9C10-182D2AFD32C3}" srcId="{87D4EF37-6F14-4828-98D3-6AE83DDB3F43}" destId="{EDF3A82D-CEDC-435C-BB26-B4ED98C478EB}" srcOrd="0" destOrd="0" parTransId="{568B9714-C1EA-4155-81B1-9772814E1485}" sibTransId="{350A0A7B-2271-44E4-BFD4-A9477157A7EA}"/>
    <dgm:cxn modelId="{7E169B27-9C53-48EC-AF5B-8D5828AA9B0A}" srcId="{E5EF0CCF-C63B-4219-B096-AA2CD41A3141}" destId="{CDDDCBF7-5528-44C0-9CB4-DFAF0BBBDD78}" srcOrd="1" destOrd="0" parTransId="{332F5896-AE90-4F7D-B591-747D75BD2C58}" sibTransId="{70E99692-5F01-40E5-87E1-BDB0972B3C25}"/>
    <dgm:cxn modelId="{2839DA9B-0891-4D94-9190-D947382ACE88}" type="presOf" srcId="{057CEF28-B99C-457C-9A9E-0F4C5167F391}" destId="{9D1D55AE-6B97-48CB-A1B9-847F723F9DE9}" srcOrd="0" destOrd="0" presId="urn:microsoft.com/office/officeart/2005/8/layout/hierarchy1"/>
    <dgm:cxn modelId="{472BB370-D623-47D2-B481-45CCDBE91E2F}" srcId="{55A3DEA9-4A7C-4583-9055-44A35466E466}" destId="{BD7B1BF5-D0D9-4D57-8EC9-CF81577DB31B}" srcOrd="0" destOrd="0" parTransId="{46928F25-DBCE-417C-8118-64D9CEC84F14}" sibTransId="{BD64E399-5181-4B76-A304-F0F23F21E673}"/>
    <dgm:cxn modelId="{8DCD87DA-10B2-45AB-ACAE-423BF398C639}" type="presOf" srcId="{55A3DEA9-4A7C-4583-9055-44A35466E466}" destId="{048E7D42-7356-44D8-9587-3165E4BD5E28}" srcOrd="0" destOrd="0" presId="urn:microsoft.com/office/officeart/2005/8/layout/hierarchy1"/>
    <dgm:cxn modelId="{1C3B8A47-AA89-4AF7-ACF6-1C88D2550E9D}" type="presOf" srcId="{D17FA9FE-DABD-41C1-808F-63F37E446B00}" destId="{B25DDAE0-FE5E-4B56-AABC-6FCC2C62321F}" srcOrd="0" destOrd="0" presId="urn:microsoft.com/office/officeart/2005/8/layout/hierarchy1"/>
    <dgm:cxn modelId="{4EBA8F95-ED7A-4156-91B5-53CAA8199F56}" type="presOf" srcId="{EB537B2E-B039-4F46-9139-CE8369283467}" destId="{224BEDDA-30AA-4F36-9E5A-9113741AA2EA}" srcOrd="0" destOrd="0" presId="urn:microsoft.com/office/officeart/2005/8/layout/hierarchy1"/>
    <dgm:cxn modelId="{1B773AA9-56A4-4AE6-AA79-5E7E1BC3D2EE}" type="presOf" srcId="{9D8EC4C5-237E-4C86-9DDE-ECACAB8454F4}" destId="{C7BE4223-D404-4EB8-8085-2F4CDE3E15DD}" srcOrd="0" destOrd="0" presId="urn:microsoft.com/office/officeart/2005/8/layout/hierarchy1"/>
    <dgm:cxn modelId="{6BD28D7A-F546-4365-AFA3-16D53DD84CC4}" type="presOf" srcId="{187AF399-5EAC-4229-BA63-2A0740407A43}" destId="{997B299E-1D64-4612-884C-9AC4DD614031}" srcOrd="0" destOrd="0" presId="urn:microsoft.com/office/officeart/2005/8/layout/hierarchy1"/>
    <dgm:cxn modelId="{A8406FE2-4D5A-4AD1-ADE3-298479C4F2B4}" type="presOf" srcId="{663887BB-87F4-4A60-99B8-E59CCB2D15D4}" destId="{DDC36CC4-73CE-45F1-8FC6-C8C183842AC3}" srcOrd="0" destOrd="0" presId="urn:microsoft.com/office/officeart/2005/8/layout/hierarchy1"/>
    <dgm:cxn modelId="{B9B76DD6-E434-4F13-B1F4-95550A4D1175}" srcId="{9D009A0F-42C9-4F5F-A6FA-4253799B9FAE}" destId="{4B2B98F2-E794-4D64-B8D7-4554A16724B0}" srcOrd="1" destOrd="0" parTransId="{0B927CED-2C98-48A7-B0C9-2547C3D0BEA5}" sibTransId="{39FD8F97-4CBB-4479-83C3-B79AB8B2B5F7}"/>
    <dgm:cxn modelId="{C6B19C98-E690-4DCE-B2FD-CB5E88859214}" srcId="{55A3DEA9-4A7C-4583-9055-44A35466E466}" destId="{D17FA9FE-DABD-41C1-808F-63F37E446B00}" srcOrd="1" destOrd="0" parTransId="{B89A7578-286B-41EA-91F2-F95236A92994}" sibTransId="{9F503995-0431-4FE7-88B6-248A5DACDA3F}"/>
    <dgm:cxn modelId="{9F792F7D-234F-42F6-8EA3-828AFB00DF90}" srcId="{7A1CA7FE-27D4-4694-99B9-EDA57F2588AC}" destId="{9D8EC4C5-237E-4C86-9DDE-ECACAB8454F4}" srcOrd="0" destOrd="0" parTransId="{B047E509-F6FF-4B45-B8C0-DAA96E1A4DA4}" sibTransId="{3DFD7B91-B60F-44BB-97BA-7D390B34DD72}"/>
    <dgm:cxn modelId="{A1D944E5-C9CB-4BE0-B387-61539A005BAA}" srcId="{320A508C-BCB0-44CF-928E-C8655011002D}" destId="{B2BAC4B5-9D57-4A6A-802D-CEA9BA569123}" srcOrd="0" destOrd="0" parTransId="{847A63C3-B282-4B80-B5CC-759B53ED8F33}" sibTransId="{D241AC88-C74C-43C7-A65E-7598C7537834}"/>
    <dgm:cxn modelId="{3C41532F-0D67-426C-BF8C-C463CC65CBB0}" type="presOf" srcId="{C78533E0-6756-4AFC-A97D-435BD9EC1E29}" destId="{33BF6B10-60D9-47C1-8D7F-E491AA8822E8}" srcOrd="0" destOrd="0" presId="urn:microsoft.com/office/officeart/2005/8/layout/hierarchy1"/>
    <dgm:cxn modelId="{96305B8A-22B5-4D46-A6F2-5A5898110076}" type="presOf" srcId="{847A63C3-B282-4B80-B5CC-759B53ED8F33}" destId="{ABF42290-2FCE-4DDD-B2D6-9BC80FF24C4C}" srcOrd="0" destOrd="0" presId="urn:microsoft.com/office/officeart/2005/8/layout/hierarchy1"/>
    <dgm:cxn modelId="{C1DA6A89-E3AF-4B66-AC96-3F6D01BB82C3}" type="presOf" srcId="{87D4EF37-6F14-4828-98D3-6AE83DDB3F43}" destId="{BC53181B-3AB1-405B-817E-B51F58F320B4}" srcOrd="0" destOrd="0" presId="urn:microsoft.com/office/officeart/2005/8/layout/hierarchy1"/>
    <dgm:cxn modelId="{623C4A80-3505-40C9-B3F3-A6B86423B179}" srcId="{4B2B98F2-E794-4D64-B8D7-4554A16724B0}" destId="{024ED55C-3FE3-4C8A-8A07-97541853970C}" srcOrd="1" destOrd="0" parTransId="{2114B493-6453-46A2-9A35-C35E5F3DBCB3}" sibTransId="{B65567C8-5E83-4EF2-A937-632108CDC32F}"/>
    <dgm:cxn modelId="{C2F04E9F-19E1-48C1-BE6A-FE155BE73F3A}" type="presOf" srcId="{9D009A0F-42C9-4F5F-A6FA-4253799B9FAE}" destId="{05B3E223-1D71-46E2-ADA6-EBA730551602}" srcOrd="0" destOrd="0" presId="urn:microsoft.com/office/officeart/2005/8/layout/hierarchy1"/>
    <dgm:cxn modelId="{ABE9CBB5-525E-48D0-8DED-F267EAF19521}" srcId="{E5EF0CCF-C63B-4219-B096-AA2CD41A3141}" destId="{87B92736-7593-4EE5-8886-BE1EB5A4B673}" srcOrd="0" destOrd="0" parTransId="{C9FCC2FA-1837-42A1-A862-752D78E6B0B1}" sibTransId="{80EB64ED-4AD6-4105-B761-E0DF1321B350}"/>
    <dgm:cxn modelId="{227126F9-FA75-4A27-88F0-C180187C335B}" type="presOf" srcId="{507C9EC4-4907-4F1C-A93B-95FD9865A284}" destId="{FF047DB6-3A08-433B-B00B-E28523908095}" srcOrd="0" destOrd="0" presId="urn:microsoft.com/office/officeart/2005/8/layout/hierarchy1"/>
    <dgm:cxn modelId="{D79BF1C0-5F0A-47EE-AB37-4CFCD59F8EF0}" type="presOf" srcId="{7BA03DA0-08D9-46E1-AE6E-BD954EF9D501}" destId="{00AECC75-E3AF-48D8-A922-486F0C930B08}" srcOrd="0" destOrd="0" presId="urn:microsoft.com/office/officeart/2005/8/layout/hierarchy1"/>
    <dgm:cxn modelId="{1EB08336-3CDA-4296-ADAF-C2C40CE83398}" type="presOf" srcId="{87B92736-7593-4EE5-8886-BE1EB5A4B673}" destId="{95CF2F88-AC42-42DF-9CDA-5671AB8680F8}" srcOrd="0" destOrd="0" presId="urn:microsoft.com/office/officeart/2005/8/layout/hierarchy1"/>
    <dgm:cxn modelId="{DAF0B39F-FA34-4123-B6F2-BB18A9F199F8}" srcId="{87D4EF37-6F14-4828-98D3-6AE83DDB3F43}" destId="{E4AD7F46-9826-4462-8E6F-98D89EAC0DDC}" srcOrd="1" destOrd="0" parTransId="{7BA03DA0-08D9-46E1-AE6E-BD954EF9D501}" sibTransId="{540E668F-B1C4-41DA-A8B6-52266C83B943}"/>
    <dgm:cxn modelId="{31A05601-71A8-4AD5-A60E-A004F91B59BC}" type="presOf" srcId="{F57F969A-B77D-4E33-9AF2-759AF6DA3C60}" destId="{C8CAEADA-E51B-4A70-8629-08D3290A6DC8}" srcOrd="0" destOrd="0" presId="urn:microsoft.com/office/officeart/2005/8/layout/hierarchy1"/>
    <dgm:cxn modelId="{2D44408F-2B9F-4E28-A77D-F30C2504653B}" srcId="{9D8EC4C5-237E-4C86-9DDE-ECACAB8454F4}" destId="{55A3DEA9-4A7C-4583-9055-44A35466E466}" srcOrd="1" destOrd="0" parTransId="{1AFD0B7D-FD17-4E81-9D10-E9C0C8A3AFF0}" sibTransId="{1DABD495-2BA1-4444-AB1D-B3C0959F735F}"/>
    <dgm:cxn modelId="{7535D1F9-E163-41E2-BC5D-694B6CC4FEF0}" type="presParOf" srcId="{829CFED7-CAE5-4142-B366-8D9A49420E39}" destId="{2076DD01-3690-42D3-B629-74948FD81FF4}" srcOrd="0" destOrd="0" presId="urn:microsoft.com/office/officeart/2005/8/layout/hierarchy1"/>
    <dgm:cxn modelId="{F653D0B8-6984-4C4F-A53F-9F40B8288170}" type="presParOf" srcId="{2076DD01-3690-42D3-B629-74948FD81FF4}" destId="{8FF105B0-9F46-451E-9D88-E69856753D29}" srcOrd="0" destOrd="0" presId="urn:microsoft.com/office/officeart/2005/8/layout/hierarchy1"/>
    <dgm:cxn modelId="{70535128-7CB2-47A3-ABE2-8A0D681184E1}" type="presParOf" srcId="{8FF105B0-9F46-451E-9D88-E69856753D29}" destId="{9523F360-A9B6-469A-8A67-BAB3B508A531}" srcOrd="0" destOrd="0" presId="urn:microsoft.com/office/officeart/2005/8/layout/hierarchy1"/>
    <dgm:cxn modelId="{B1F0FF8C-C5E3-495A-8043-5FCB7E011E27}" type="presParOf" srcId="{8FF105B0-9F46-451E-9D88-E69856753D29}" destId="{C7BE4223-D404-4EB8-8085-2F4CDE3E15DD}" srcOrd="1" destOrd="0" presId="urn:microsoft.com/office/officeart/2005/8/layout/hierarchy1"/>
    <dgm:cxn modelId="{2F306642-14F6-4F60-A00A-CA33EF4F072A}" type="presParOf" srcId="{2076DD01-3690-42D3-B629-74948FD81FF4}" destId="{ABB7EDE4-C5E5-4756-97C6-E7EB179642C8}" srcOrd="1" destOrd="0" presId="urn:microsoft.com/office/officeart/2005/8/layout/hierarchy1"/>
    <dgm:cxn modelId="{315D589F-6367-4675-AED7-54F9FD07E10F}" type="presParOf" srcId="{ABB7EDE4-C5E5-4756-97C6-E7EB179642C8}" destId="{646635AD-3314-4181-859B-89A5FDBF08B3}" srcOrd="0" destOrd="0" presId="urn:microsoft.com/office/officeart/2005/8/layout/hierarchy1"/>
    <dgm:cxn modelId="{FD3CC53B-4111-4309-AC2F-44334ADB4CB8}" type="presParOf" srcId="{ABB7EDE4-C5E5-4756-97C6-E7EB179642C8}" destId="{465A74A6-796E-48C4-ACCB-B8F81CB60E65}" srcOrd="1" destOrd="0" presId="urn:microsoft.com/office/officeart/2005/8/layout/hierarchy1"/>
    <dgm:cxn modelId="{58ABBCEB-4697-4BF7-9406-D00F90F860C3}" type="presParOf" srcId="{465A74A6-796E-48C4-ACCB-B8F81CB60E65}" destId="{2584FB1C-3987-438B-A251-8040BCE06BF6}" srcOrd="0" destOrd="0" presId="urn:microsoft.com/office/officeart/2005/8/layout/hierarchy1"/>
    <dgm:cxn modelId="{DBFE32B7-3521-488C-BB35-33E540AB9076}" type="presParOf" srcId="{2584FB1C-3987-438B-A251-8040BCE06BF6}" destId="{D9EB07BB-EEA3-4AE9-8E3D-6F439CF7CDBC}" srcOrd="0" destOrd="0" presId="urn:microsoft.com/office/officeart/2005/8/layout/hierarchy1"/>
    <dgm:cxn modelId="{D909B6D2-B31D-4014-A6AF-0494678D925A}" type="presParOf" srcId="{2584FB1C-3987-438B-A251-8040BCE06BF6}" destId="{C8CAEADA-E51B-4A70-8629-08D3290A6DC8}" srcOrd="1" destOrd="0" presId="urn:microsoft.com/office/officeart/2005/8/layout/hierarchy1"/>
    <dgm:cxn modelId="{CE24C8B1-1429-4313-97F4-8FB66E5D6B1F}" type="presParOf" srcId="{465A74A6-796E-48C4-ACCB-B8F81CB60E65}" destId="{76C36ACC-29BB-4471-A84E-BBEAEE95F7CC}" srcOrd="1" destOrd="0" presId="urn:microsoft.com/office/officeart/2005/8/layout/hierarchy1"/>
    <dgm:cxn modelId="{97DA9556-7EA1-41E1-95C6-805F9ADE4221}" type="presParOf" srcId="{76C36ACC-29BB-4471-A84E-BBEAEE95F7CC}" destId="{4522BE41-81A2-4A3D-B0B6-DF4167A8B6B4}" srcOrd="0" destOrd="0" presId="urn:microsoft.com/office/officeart/2005/8/layout/hierarchy1"/>
    <dgm:cxn modelId="{768443D3-29B7-4CE9-9F27-1DC60EA161D5}" type="presParOf" srcId="{76C36ACC-29BB-4471-A84E-BBEAEE95F7CC}" destId="{B410DF3F-3A26-4AE9-B6BC-CCD09E0B083F}" srcOrd="1" destOrd="0" presId="urn:microsoft.com/office/officeart/2005/8/layout/hierarchy1"/>
    <dgm:cxn modelId="{0E204044-71B0-467D-A9D9-0A0958729CC6}" type="presParOf" srcId="{B410DF3F-3A26-4AE9-B6BC-CCD09E0B083F}" destId="{0F4C2103-0B8B-425A-A124-909F1BCA26A0}" srcOrd="0" destOrd="0" presId="urn:microsoft.com/office/officeart/2005/8/layout/hierarchy1"/>
    <dgm:cxn modelId="{47D4BA15-DF39-4FE7-AFF8-DE99695A3B27}" type="presParOf" srcId="{0F4C2103-0B8B-425A-A124-909F1BCA26A0}" destId="{503E0E7B-0CEF-41E2-8B93-04DB522CF4BA}" srcOrd="0" destOrd="0" presId="urn:microsoft.com/office/officeart/2005/8/layout/hierarchy1"/>
    <dgm:cxn modelId="{5858DCF9-C9CB-4D65-9516-768DF55443EC}" type="presParOf" srcId="{0F4C2103-0B8B-425A-A124-909F1BCA26A0}" destId="{05B3E223-1D71-46E2-ADA6-EBA730551602}" srcOrd="1" destOrd="0" presId="urn:microsoft.com/office/officeart/2005/8/layout/hierarchy1"/>
    <dgm:cxn modelId="{813C89C1-85E6-4461-9074-06DD95813061}" type="presParOf" srcId="{B410DF3F-3A26-4AE9-B6BC-CCD09E0B083F}" destId="{B8424F9A-A19B-4461-8919-244AAD802193}" srcOrd="1" destOrd="0" presId="urn:microsoft.com/office/officeart/2005/8/layout/hierarchy1"/>
    <dgm:cxn modelId="{0B3D52CB-CA70-456C-9606-474D424F753E}" type="presParOf" srcId="{B8424F9A-A19B-4461-8919-244AAD802193}" destId="{D3C41FD2-EECF-4A07-9F3C-7248665ADD75}" srcOrd="0" destOrd="0" presId="urn:microsoft.com/office/officeart/2005/8/layout/hierarchy1"/>
    <dgm:cxn modelId="{061D80A2-E896-4F2B-B213-575925D858DE}" type="presParOf" srcId="{B8424F9A-A19B-4461-8919-244AAD802193}" destId="{0546AA23-EF8E-411F-A182-4EEB2B3FDCE7}" srcOrd="1" destOrd="0" presId="urn:microsoft.com/office/officeart/2005/8/layout/hierarchy1"/>
    <dgm:cxn modelId="{94E971EF-AF61-42BF-9F1C-D511A7A6104B}" type="presParOf" srcId="{0546AA23-EF8E-411F-A182-4EEB2B3FDCE7}" destId="{83A115C6-227D-4AD5-8238-9D0AC6C0536E}" srcOrd="0" destOrd="0" presId="urn:microsoft.com/office/officeart/2005/8/layout/hierarchy1"/>
    <dgm:cxn modelId="{39D347B6-6656-4D87-B599-51F1E8FC8C81}" type="presParOf" srcId="{83A115C6-227D-4AD5-8238-9D0AC6C0536E}" destId="{E1A11F24-2A0F-4F0C-A5A3-F7014008711B}" srcOrd="0" destOrd="0" presId="urn:microsoft.com/office/officeart/2005/8/layout/hierarchy1"/>
    <dgm:cxn modelId="{769D7E15-3B33-453F-BCDC-A637EA36B0B7}" type="presParOf" srcId="{83A115C6-227D-4AD5-8238-9D0AC6C0536E}" destId="{38CF459F-8375-4922-8E93-C6D6DD8869F8}" srcOrd="1" destOrd="0" presId="urn:microsoft.com/office/officeart/2005/8/layout/hierarchy1"/>
    <dgm:cxn modelId="{BD58498C-4897-4D47-BEAF-80B8180062AF}" type="presParOf" srcId="{0546AA23-EF8E-411F-A182-4EEB2B3FDCE7}" destId="{E3AEABF1-8ED3-4EE9-A1C5-14FA1F6DE85F}" srcOrd="1" destOrd="0" presId="urn:microsoft.com/office/officeart/2005/8/layout/hierarchy1"/>
    <dgm:cxn modelId="{9BFD007D-BAA7-4FB9-BB8C-84A4823F2B29}" type="presParOf" srcId="{E3AEABF1-8ED3-4EE9-A1C5-14FA1F6DE85F}" destId="{ABF42290-2FCE-4DDD-B2D6-9BC80FF24C4C}" srcOrd="0" destOrd="0" presId="urn:microsoft.com/office/officeart/2005/8/layout/hierarchy1"/>
    <dgm:cxn modelId="{1D9E3F65-CFC8-407E-8B77-DDFF2CC63F7C}" type="presParOf" srcId="{E3AEABF1-8ED3-4EE9-A1C5-14FA1F6DE85F}" destId="{DFBD5879-1720-4932-9D0E-55144ECC9758}" srcOrd="1" destOrd="0" presId="urn:microsoft.com/office/officeart/2005/8/layout/hierarchy1"/>
    <dgm:cxn modelId="{52942CAC-B3CD-4995-AB19-43825671CCE0}" type="presParOf" srcId="{DFBD5879-1720-4932-9D0E-55144ECC9758}" destId="{27B736C6-1ECF-451C-97B8-F153CF13EB5D}" srcOrd="0" destOrd="0" presId="urn:microsoft.com/office/officeart/2005/8/layout/hierarchy1"/>
    <dgm:cxn modelId="{A8DF3C25-950A-49D3-B84B-8D9CCA247E29}" type="presParOf" srcId="{27B736C6-1ECF-451C-97B8-F153CF13EB5D}" destId="{32998DB1-D38B-4A27-8C5D-6B374E06360F}" srcOrd="0" destOrd="0" presId="urn:microsoft.com/office/officeart/2005/8/layout/hierarchy1"/>
    <dgm:cxn modelId="{A7C2F36B-D14E-416C-8D8D-5E82E0D7E317}" type="presParOf" srcId="{27B736C6-1ECF-451C-97B8-F153CF13EB5D}" destId="{76533181-04C9-47B7-9E96-393CE1944CF9}" srcOrd="1" destOrd="0" presId="urn:microsoft.com/office/officeart/2005/8/layout/hierarchy1"/>
    <dgm:cxn modelId="{5AA8E721-2D47-48BC-BECB-ABBD75899DAA}" type="presParOf" srcId="{DFBD5879-1720-4932-9D0E-55144ECC9758}" destId="{52FDE3BE-2BD0-4887-A099-9D382E421E55}" srcOrd="1" destOrd="0" presId="urn:microsoft.com/office/officeart/2005/8/layout/hierarchy1"/>
    <dgm:cxn modelId="{621B150B-7DBC-4596-A259-60681ACA1916}" type="presParOf" srcId="{E3AEABF1-8ED3-4EE9-A1C5-14FA1F6DE85F}" destId="{0ADBED4D-B254-4CCC-9DED-AE90319A8447}" srcOrd="2" destOrd="0" presId="urn:microsoft.com/office/officeart/2005/8/layout/hierarchy1"/>
    <dgm:cxn modelId="{DA2099FC-B8D3-4B1E-8467-930282BB7EB0}" type="presParOf" srcId="{E3AEABF1-8ED3-4EE9-A1C5-14FA1F6DE85F}" destId="{4D39ECF9-1EDD-47D2-9B6F-941A5C711B57}" srcOrd="3" destOrd="0" presId="urn:microsoft.com/office/officeart/2005/8/layout/hierarchy1"/>
    <dgm:cxn modelId="{0A9129A6-9B16-4F36-8815-4C31874A56C1}" type="presParOf" srcId="{4D39ECF9-1EDD-47D2-9B6F-941A5C711B57}" destId="{A08A3369-DD10-4EB0-8BB1-ECDAA8ABEC69}" srcOrd="0" destOrd="0" presId="urn:microsoft.com/office/officeart/2005/8/layout/hierarchy1"/>
    <dgm:cxn modelId="{99FD595C-6C46-4490-98FD-57343914BE29}" type="presParOf" srcId="{A08A3369-DD10-4EB0-8BB1-ECDAA8ABEC69}" destId="{3AE31570-FC40-4E3B-BA7C-E6EABFB2CA68}" srcOrd="0" destOrd="0" presId="urn:microsoft.com/office/officeart/2005/8/layout/hierarchy1"/>
    <dgm:cxn modelId="{1F9BC0D7-8AB8-4951-B1DD-09EE63C4F1FC}" type="presParOf" srcId="{A08A3369-DD10-4EB0-8BB1-ECDAA8ABEC69}" destId="{22C75FB0-CE70-4753-BEA4-985490398191}" srcOrd="1" destOrd="0" presId="urn:microsoft.com/office/officeart/2005/8/layout/hierarchy1"/>
    <dgm:cxn modelId="{2CD01675-E9BF-46A2-ABBA-23D8C8F4BC46}" type="presParOf" srcId="{4D39ECF9-1EDD-47D2-9B6F-941A5C711B57}" destId="{15E0DB76-04D8-4067-AB33-97624C3E3C15}" srcOrd="1" destOrd="0" presId="urn:microsoft.com/office/officeart/2005/8/layout/hierarchy1"/>
    <dgm:cxn modelId="{F0540332-B826-4A91-9933-26AB62C490A2}" type="presParOf" srcId="{B8424F9A-A19B-4461-8919-244AAD802193}" destId="{5EA140D3-541D-46F1-B2AD-680F8020CCA7}" srcOrd="2" destOrd="0" presId="urn:microsoft.com/office/officeart/2005/8/layout/hierarchy1"/>
    <dgm:cxn modelId="{B12168BE-51D4-4D1B-9CDB-FC9C17539DDD}" type="presParOf" srcId="{B8424F9A-A19B-4461-8919-244AAD802193}" destId="{E30D29B1-699C-4BD3-8F1A-FD56C4B78930}" srcOrd="3" destOrd="0" presId="urn:microsoft.com/office/officeart/2005/8/layout/hierarchy1"/>
    <dgm:cxn modelId="{AF96FBF8-3F51-410F-8253-B90485A15503}" type="presParOf" srcId="{E30D29B1-699C-4BD3-8F1A-FD56C4B78930}" destId="{DF7ECC0C-F530-41F4-9000-A30F3F1A2FC3}" srcOrd="0" destOrd="0" presId="urn:microsoft.com/office/officeart/2005/8/layout/hierarchy1"/>
    <dgm:cxn modelId="{3DB1EFE9-2B39-4EF5-ADBE-A1604CD62039}" type="presParOf" srcId="{DF7ECC0C-F530-41F4-9000-A30F3F1A2FC3}" destId="{6A6579E6-C562-4FC6-8642-92F9D5E24F93}" srcOrd="0" destOrd="0" presId="urn:microsoft.com/office/officeart/2005/8/layout/hierarchy1"/>
    <dgm:cxn modelId="{B8D2F3C7-E90E-41F5-AC73-86A6485DDC06}" type="presParOf" srcId="{DF7ECC0C-F530-41F4-9000-A30F3F1A2FC3}" destId="{7128D2F7-F175-4C53-81B6-B92F5A970043}" srcOrd="1" destOrd="0" presId="urn:microsoft.com/office/officeart/2005/8/layout/hierarchy1"/>
    <dgm:cxn modelId="{D33C8977-0114-426F-B166-33E232DFA270}" type="presParOf" srcId="{E30D29B1-699C-4BD3-8F1A-FD56C4B78930}" destId="{3C7FDD2C-44FF-45C5-B45E-4C8BCFCBA152}" srcOrd="1" destOrd="0" presId="urn:microsoft.com/office/officeart/2005/8/layout/hierarchy1"/>
    <dgm:cxn modelId="{4F0AD411-5A08-40D5-8329-355B2354A970}" type="presParOf" srcId="{3C7FDD2C-44FF-45C5-B45E-4C8BCFCBA152}" destId="{373076D2-05CC-4ABE-A220-C0FC8B65AD57}" srcOrd="0" destOrd="0" presId="urn:microsoft.com/office/officeart/2005/8/layout/hierarchy1"/>
    <dgm:cxn modelId="{968C0706-7291-49D1-8165-E1CE38A75DCE}" type="presParOf" srcId="{3C7FDD2C-44FF-45C5-B45E-4C8BCFCBA152}" destId="{549BC87C-402E-43D7-96D3-B2B69A9C0CA0}" srcOrd="1" destOrd="0" presId="urn:microsoft.com/office/officeart/2005/8/layout/hierarchy1"/>
    <dgm:cxn modelId="{DC624BED-E0BE-4C2B-B89C-801664D5DA0F}" type="presParOf" srcId="{549BC87C-402E-43D7-96D3-B2B69A9C0CA0}" destId="{1BF74E85-7C31-461B-894B-8886FDAE713C}" srcOrd="0" destOrd="0" presId="urn:microsoft.com/office/officeart/2005/8/layout/hierarchy1"/>
    <dgm:cxn modelId="{3D976BD0-E2B7-4425-9320-A50AE45737B8}" type="presParOf" srcId="{1BF74E85-7C31-461B-894B-8886FDAE713C}" destId="{11487B9F-A5EF-428C-B65C-DB9F79B7B0DE}" srcOrd="0" destOrd="0" presId="urn:microsoft.com/office/officeart/2005/8/layout/hierarchy1"/>
    <dgm:cxn modelId="{CD2F57D2-0943-4B2F-AD91-5BBEA408FB29}" type="presParOf" srcId="{1BF74E85-7C31-461B-894B-8886FDAE713C}" destId="{224BEDDA-30AA-4F36-9E5A-9113741AA2EA}" srcOrd="1" destOrd="0" presId="urn:microsoft.com/office/officeart/2005/8/layout/hierarchy1"/>
    <dgm:cxn modelId="{2C9E1407-2F1C-43AF-99C0-40824E57D39D}" type="presParOf" srcId="{549BC87C-402E-43D7-96D3-B2B69A9C0CA0}" destId="{4648403C-EA1C-45F3-B254-45E707FA5C0C}" srcOrd="1" destOrd="0" presId="urn:microsoft.com/office/officeart/2005/8/layout/hierarchy1"/>
    <dgm:cxn modelId="{FDE0E71A-4B7F-452C-AC32-9A82A73477B2}" type="presParOf" srcId="{3C7FDD2C-44FF-45C5-B45E-4C8BCFCBA152}" destId="{EE8E736A-6018-40DD-A532-086DF2940C64}" srcOrd="2" destOrd="0" presId="urn:microsoft.com/office/officeart/2005/8/layout/hierarchy1"/>
    <dgm:cxn modelId="{27B0529D-18C5-4BD0-A770-C4621AAB3759}" type="presParOf" srcId="{3C7FDD2C-44FF-45C5-B45E-4C8BCFCBA152}" destId="{D9704074-04A6-4DF3-80FD-C790AB41EF64}" srcOrd="3" destOrd="0" presId="urn:microsoft.com/office/officeart/2005/8/layout/hierarchy1"/>
    <dgm:cxn modelId="{D2A42362-0C13-4DA8-8297-A45CD03DDE34}" type="presParOf" srcId="{D9704074-04A6-4DF3-80FD-C790AB41EF64}" destId="{DF16F829-9AC7-4454-B679-82BBF94810FE}" srcOrd="0" destOrd="0" presId="urn:microsoft.com/office/officeart/2005/8/layout/hierarchy1"/>
    <dgm:cxn modelId="{8961210E-5EB8-4405-9705-A8786F9FE042}" type="presParOf" srcId="{DF16F829-9AC7-4454-B679-82BBF94810FE}" destId="{014128AB-132F-4A95-BDAD-7A44208E117D}" srcOrd="0" destOrd="0" presId="urn:microsoft.com/office/officeart/2005/8/layout/hierarchy1"/>
    <dgm:cxn modelId="{E9F86B9B-2FC6-4DE4-A1B5-2A7F912231E7}" type="presParOf" srcId="{DF16F829-9AC7-4454-B679-82BBF94810FE}" destId="{FB754EEC-0F60-4A9E-829E-AE269A45A47F}" srcOrd="1" destOrd="0" presId="urn:microsoft.com/office/officeart/2005/8/layout/hierarchy1"/>
    <dgm:cxn modelId="{32D6FCDD-FE10-4171-B902-E9592129323D}" type="presParOf" srcId="{D9704074-04A6-4DF3-80FD-C790AB41EF64}" destId="{113AFF0C-6475-4A73-993D-48B08B06A746}" srcOrd="1" destOrd="0" presId="urn:microsoft.com/office/officeart/2005/8/layout/hierarchy1"/>
    <dgm:cxn modelId="{FE061D7A-D913-4C45-9106-B0121A6656E3}" type="presParOf" srcId="{76C36ACC-29BB-4471-A84E-BBEAEE95F7CC}" destId="{3AD75D46-5C73-41A5-977A-207AD0A4B279}" srcOrd="2" destOrd="0" presId="urn:microsoft.com/office/officeart/2005/8/layout/hierarchy1"/>
    <dgm:cxn modelId="{3AFBA877-C8D3-4375-8C03-BD64F5CFF3A4}" type="presParOf" srcId="{76C36ACC-29BB-4471-A84E-BBEAEE95F7CC}" destId="{B3577E9F-66F3-439D-BC86-F42817D559D7}" srcOrd="3" destOrd="0" presId="urn:microsoft.com/office/officeart/2005/8/layout/hierarchy1"/>
    <dgm:cxn modelId="{6189BA55-8D60-4340-9E58-F8C6D33B260F}" type="presParOf" srcId="{B3577E9F-66F3-439D-BC86-F42817D559D7}" destId="{AF20170B-5670-46F4-B4E2-55A200EE4F3C}" srcOrd="0" destOrd="0" presId="urn:microsoft.com/office/officeart/2005/8/layout/hierarchy1"/>
    <dgm:cxn modelId="{C4A5C958-595E-4263-B812-FA6817D8C0DE}" type="presParOf" srcId="{AF20170B-5670-46F4-B4E2-55A200EE4F3C}" destId="{49A8FE86-1FAB-49B6-9DB3-32729172D8E7}" srcOrd="0" destOrd="0" presId="urn:microsoft.com/office/officeart/2005/8/layout/hierarchy1"/>
    <dgm:cxn modelId="{DC976A61-A38B-4F39-9906-4D330686B05A}" type="presParOf" srcId="{AF20170B-5670-46F4-B4E2-55A200EE4F3C}" destId="{40F00E47-2249-4452-AF28-4A5E57B396EA}" srcOrd="1" destOrd="0" presId="urn:microsoft.com/office/officeart/2005/8/layout/hierarchy1"/>
    <dgm:cxn modelId="{36480111-A40E-4F8A-B2BE-6987B56ACB99}" type="presParOf" srcId="{B3577E9F-66F3-439D-BC86-F42817D559D7}" destId="{2B6A0B5C-C265-4A25-953D-1557D273260E}" srcOrd="1" destOrd="0" presId="urn:microsoft.com/office/officeart/2005/8/layout/hierarchy1"/>
    <dgm:cxn modelId="{733F6645-7D2C-4FD9-B7CB-C87E48B4941C}" type="presParOf" srcId="{2B6A0B5C-C265-4A25-953D-1557D273260E}" destId="{9D1D55AE-6B97-48CB-A1B9-847F723F9DE9}" srcOrd="0" destOrd="0" presId="urn:microsoft.com/office/officeart/2005/8/layout/hierarchy1"/>
    <dgm:cxn modelId="{07915A23-0893-4EC4-8C32-B9B7CF5E3E83}" type="presParOf" srcId="{2B6A0B5C-C265-4A25-953D-1557D273260E}" destId="{5416A2D3-7BFB-4A5C-A980-3399FCED0481}" srcOrd="1" destOrd="0" presId="urn:microsoft.com/office/officeart/2005/8/layout/hierarchy1"/>
    <dgm:cxn modelId="{CDE4AC4F-4C91-4750-AB51-2FD26B79962F}" type="presParOf" srcId="{5416A2D3-7BFB-4A5C-A980-3399FCED0481}" destId="{2DE2BE3A-E165-486D-844E-35D7C48ADA3A}" srcOrd="0" destOrd="0" presId="urn:microsoft.com/office/officeart/2005/8/layout/hierarchy1"/>
    <dgm:cxn modelId="{1CC08CF1-6452-4233-862D-94B956D1E380}" type="presParOf" srcId="{2DE2BE3A-E165-486D-844E-35D7C48ADA3A}" destId="{35E414A3-1CB8-4EF8-BB4C-ABC734F641EE}" srcOrd="0" destOrd="0" presId="urn:microsoft.com/office/officeart/2005/8/layout/hierarchy1"/>
    <dgm:cxn modelId="{9A7F8D59-56B6-416F-992C-0E04940744E0}" type="presParOf" srcId="{2DE2BE3A-E165-486D-844E-35D7C48ADA3A}" destId="{BC53181B-3AB1-405B-817E-B51F58F320B4}" srcOrd="1" destOrd="0" presId="urn:microsoft.com/office/officeart/2005/8/layout/hierarchy1"/>
    <dgm:cxn modelId="{0EA9CC6C-3F1B-41B3-8701-6668BD6704FE}" type="presParOf" srcId="{5416A2D3-7BFB-4A5C-A980-3399FCED0481}" destId="{79530844-0B54-4624-A43B-8A7C311C3DF5}" srcOrd="1" destOrd="0" presId="urn:microsoft.com/office/officeart/2005/8/layout/hierarchy1"/>
    <dgm:cxn modelId="{08E406E5-9210-4D26-BB0A-9562BA2EFF59}" type="presParOf" srcId="{79530844-0B54-4624-A43B-8A7C311C3DF5}" destId="{D5E0302F-FDB8-4390-8C54-BD907D4D80A6}" srcOrd="0" destOrd="0" presId="urn:microsoft.com/office/officeart/2005/8/layout/hierarchy1"/>
    <dgm:cxn modelId="{4803B4D4-5760-4D12-A17D-E18A11B8FA15}" type="presParOf" srcId="{79530844-0B54-4624-A43B-8A7C311C3DF5}" destId="{74CD126F-916B-4467-A46F-9CBF4CF9F10A}" srcOrd="1" destOrd="0" presId="urn:microsoft.com/office/officeart/2005/8/layout/hierarchy1"/>
    <dgm:cxn modelId="{6E8C9A65-06E5-4C21-A645-9503DBB384EE}" type="presParOf" srcId="{74CD126F-916B-4467-A46F-9CBF4CF9F10A}" destId="{2CBF913D-89D2-490F-901C-128A920510A8}" srcOrd="0" destOrd="0" presId="urn:microsoft.com/office/officeart/2005/8/layout/hierarchy1"/>
    <dgm:cxn modelId="{6F37A26C-23AD-415A-9484-2776F907DD18}" type="presParOf" srcId="{2CBF913D-89D2-490F-901C-128A920510A8}" destId="{56AE7907-EC06-4497-8359-C86ED206F41B}" srcOrd="0" destOrd="0" presId="urn:microsoft.com/office/officeart/2005/8/layout/hierarchy1"/>
    <dgm:cxn modelId="{F1DD9E82-A8FC-4C18-9A8C-88C7E97EAFD0}" type="presParOf" srcId="{2CBF913D-89D2-490F-901C-128A920510A8}" destId="{FE2A192A-97E7-445E-BFE0-5CC003E52137}" srcOrd="1" destOrd="0" presId="urn:microsoft.com/office/officeart/2005/8/layout/hierarchy1"/>
    <dgm:cxn modelId="{2EBE44C8-ECA6-4EFF-AE24-1EC6040DD84A}" type="presParOf" srcId="{74CD126F-916B-4467-A46F-9CBF4CF9F10A}" destId="{B1ED7AB2-6E75-4943-9D07-3EA5BD76ABB5}" srcOrd="1" destOrd="0" presId="urn:microsoft.com/office/officeart/2005/8/layout/hierarchy1"/>
    <dgm:cxn modelId="{3F0A2EDA-72B5-4DDF-8F1A-88CDE066F5A5}" type="presParOf" srcId="{79530844-0B54-4624-A43B-8A7C311C3DF5}" destId="{00AECC75-E3AF-48D8-A922-486F0C930B08}" srcOrd="2" destOrd="0" presId="urn:microsoft.com/office/officeart/2005/8/layout/hierarchy1"/>
    <dgm:cxn modelId="{22E907A6-5406-41CE-8F22-D59CE23AD8D4}" type="presParOf" srcId="{79530844-0B54-4624-A43B-8A7C311C3DF5}" destId="{835F9D7F-0827-4835-A0B6-53AA5BA2109A}" srcOrd="3" destOrd="0" presId="urn:microsoft.com/office/officeart/2005/8/layout/hierarchy1"/>
    <dgm:cxn modelId="{705BA6D7-239E-4CFD-B2B3-E1DB5349A7F3}" type="presParOf" srcId="{835F9D7F-0827-4835-A0B6-53AA5BA2109A}" destId="{726766CA-DB8B-4B52-8949-58B8DCA42D30}" srcOrd="0" destOrd="0" presId="urn:microsoft.com/office/officeart/2005/8/layout/hierarchy1"/>
    <dgm:cxn modelId="{DAE0BAF5-646D-4113-B1DA-E6291872BD85}" type="presParOf" srcId="{726766CA-DB8B-4B52-8949-58B8DCA42D30}" destId="{0749AA9A-A7FB-48C7-AD62-50BE3F3E8FF1}" srcOrd="0" destOrd="0" presId="urn:microsoft.com/office/officeart/2005/8/layout/hierarchy1"/>
    <dgm:cxn modelId="{B5E8EA00-8CDA-43B9-90C3-301D07025705}" type="presParOf" srcId="{726766CA-DB8B-4B52-8949-58B8DCA42D30}" destId="{8C19DFE9-1EC6-479C-8B1E-AE8E0EDA630D}" srcOrd="1" destOrd="0" presId="urn:microsoft.com/office/officeart/2005/8/layout/hierarchy1"/>
    <dgm:cxn modelId="{D086D3C1-86C0-4177-9613-A16458A04B86}" type="presParOf" srcId="{835F9D7F-0827-4835-A0B6-53AA5BA2109A}" destId="{6A20BD1B-2172-47B9-B4C1-988296E2B96D}" srcOrd="1" destOrd="0" presId="urn:microsoft.com/office/officeart/2005/8/layout/hierarchy1"/>
    <dgm:cxn modelId="{1B21DC13-218F-4841-8329-829DC489DE02}" type="presParOf" srcId="{2B6A0B5C-C265-4A25-953D-1557D273260E}" destId="{64F8C9F9-DB80-4479-9CEA-CA880F91A40B}" srcOrd="2" destOrd="0" presId="urn:microsoft.com/office/officeart/2005/8/layout/hierarchy1"/>
    <dgm:cxn modelId="{6021C8FF-7C22-49EC-887C-752F20B398B1}" type="presParOf" srcId="{2B6A0B5C-C265-4A25-953D-1557D273260E}" destId="{9E58489E-6A09-4895-A805-23899970172E}" srcOrd="3" destOrd="0" presId="urn:microsoft.com/office/officeart/2005/8/layout/hierarchy1"/>
    <dgm:cxn modelId="{F919AFCF-DACE-41D8-B521-32F6D64C6544}" type="presParOf" srcId="{9E58489E-6A09-4895-A805-23899970172E}" destId="{A92F40D4-EFB8-4E79-ADDD-24A860CCDF0D}" srcOrd="0" destOrd="0" presId="urn:microsoft.com/office/officeart/2005/8/layout/hierarchy1"/>
    <dgm:cxn modelId="{8A066F83-79FD-4F73-960E-58045E578BA0}" type="presParOf" srcId="{A92F40D4-EFB8-4E79-ADDD-24A860CCDF0D}" destId="{33029843-67CC-46C9-ABE5-D54DA92F4319}" srcOrd="0" destOrd="0" presId="urn:microsoft.com/office/officeart/2005/8/layout/hierarchy1"/>
    <dgm:cxn modelId="{4931C900-BC6A-46A7-A377-969EE0716ED1}" type="presParOf" srcId="{A92F40D4-EFB8-4E79-ADDD-24A860CCDF0D}" destId="{BA8492D9-DB48-47E9-9E31-99D64D812EB2}" srcOrd="1" destOrd="0" presId="urn:microsoft.com/office/officeart/2005/8/layout/hierarchy1"/>
    <dgm:cxn modelId="{0CC2949A-3F4B-400D-AF30-C6F817B2D1AA}" type="presParOf" srcId="{9E58489E-6A09-4895-A805-23899970172E}" destId="{DDE00DD9-EACF-4CEF-9893-E8EF79817FD5}" srcOrd="1" destOrd="0" presId="urn:microsoft.com/office/officeart/2005/8/layout/hierarchy1"/>
    <dgm:cxn modelId="{61CE655B-C3E7-4CD6-B3D2-CCA25D48C6A0}" type="presParOf" srcId="{DDE00DD9-EACF-4CEF-9893-E8EF79817FD5}" destId="{99B3B10B-0B05-4F84-ABB3-F3A0592794DD}" srcOrd="0" destOrd="0" presId="urn:microsoft.com/office/officeart/2005/8/layout/hierarchy1"/>
    <dgm:cxn modelId="{FB9CD912-6650-46B0-8D54-7D3AB13CA62C}" type="presParOf" srcId="{DDE00DD9-EACF-4CEF-9893-E8EF79817FD5}" destId="{27CD394E-5944-4FD3-82F3-4B21606B4E0A}" srcOrd="1" destOrd="0" presId="urn:microsoft.com/office/officeart/2005/8/layout/hierarchy1"/>
    <dgm:cxn modelId="{0BF8FA06-595C-46A9-AB09-D4A31E93CA9C}" type="presParOf" srcId="{27CD394E-5944-4FD3-82F3-4B21606B4E0A}" destId="{BC4EBCAB-9527-41C2-B49A-AA399D90E0E5}" srcOrd="0" destOrd="0" presId="urn:microsoft.com/office/officeart/2005/8/layout/hierarchy1"/>
    <dgm:cxn modelId="{9C8BB528-F9FC-4896-B4CC-A3B2FECA3FF7}" type="presParOf" srcId="{BC4EBCAB-9527-41C2-B49A-AA399D90E0E5}" destId="{6157BF5A-6DCA-435A-B8B2-1C8143D9B7E6}" srcOrd="0" destOrd="0" presId="urn:microsoft.com/office/officeart/2005/8/layout/hierarchy1"/>
    <dgm:cxn modelId="{4881D79F-FB86-4636-A16F-2584171266A6}" type="presParOf" srcId="{BC4EBCAB-9527-41C2-B49A-AA399D90E0E5}" destId="{95CF2F88-AC42-42DF-9CDA-5671AB8680F8}" srcOrd="1" destOrd="0" presId="urn:microsoft.com/office/officeart/2005/8/layout/hierarchy1"/>
    <dgm:cxn modelId="{DFF8B0F1-637A-4B34-81CA-4C6DAFC3BB41}" type="presParOf" srcId="{27CD394E-5944-4FD3-82F3-4B21606B4E0A}" destId="{0C69A986-1E8D-4748-A189-DFB237220148}" srcOrd="1" destOrd="0" presId="urn:microsoft.com/office/officeart/2005/8/layout/hierarchy1"/>
    <dgm:cxn modelId="{9956B475-9CDF-4547-993A-378D734DA581}" type="presParOf" srcId="{DDE00DD9-EACF-4CEF-9893-E8EF79817FD5}" destId="{04A25782-8879-4537-8926-2DA39404E2C7}" srcOrd="2" destOrd="0" presId="urn:microsoft.com/office/officeart/2005/8/layout/hierarchy1"/>
    <dgm:cxn modelId="{37920D1E-320E-4056-B1A8-0CCF7D0A7C9C}" type="presParOf" srcId="{DDE00DD9-EACF-4CEF-9893-E8EF79817FD5}" destId="{41534E14-0DFE-4B49-AE2B-3089DDE85C88}" srcOrd="3" destOrd="0" presId="urn:microsoft.com/office/officeart/2005/8/layout/hierarchy1"/>
    <dgm:cxn modelId="{0B51491D-5166-4C95-998B-8A9EB0B76B48}" type="presParOf" srcId="{41534E14-0DFE-4B49-AE2B-3089DDE85C88}" destId="{D9C0C726-9BD8-4511-A29F-3619670C7F78}" srcOrd="0" destOrd="0" presId="urn:microsoft.com/office/officeart/2005/8/layout/hierarchy1"/>
    <dgm:cxn modelId="{03C2C0DD-1470-47DC-B23D-97503327CEC9}" type="presParOf" srcId="{D9C0C726-9BD8-4511-A29F-3619670C7F78}" destId="{F774AE7B-7751-4F5B-8E36-A025ABD5E2FC}" srcOrd="0" destOrd="0" presId="urn:microsoft.com/office/officeart/2005/8/layout/hierarchy1"/>
    <dgm:cxn modelId="{7FB283DF-B751-4BF3-926E-AB2050662FDB}" type="presParOf" srcId="{D9C0C726-9BD8-4511-A29F-3619670C7F78}" destId="{C2E4532F-F20A-40E1-B3EE-A8972CF4400D}" srcOrd="1" destOrd="0" presId="urn:microsoft.com/office/officeart/2005/8/layout/hierarchy1"/>
    <dgm:cxn modelId="{D2A73625-4A10-4BEC-B2E5-C5E51D3DEAAD}" type="presParOf" srcId="{41534E14-0DFE-4B49-AE2B-3089DDE85C88}" destId="{91492403-02BC-4FA6-A3F5-97F75DC93192}" srcOrd="1" destOrd="0" presId="urn:microsoft.com/office/officeart/2005/8/layout/hierarchy1"/>
    <dgm:cxn modelId="{1647283B-9BE8-4897-A4A6-6B369200D15E}" type="presParOf" srcId="{ABB7EDE4-C5E5-4756-97C6-E7EB179642C8}" destId="{A415E785-F167-45BE-BF79-863A830F10F3}" srcOrd="2" destOrd="0" presId="urn:microsoft.com/office/officeart/2005/8/layout/hierarchy1"/>
    <dgm:cxn modelId="{6638B75C-FF3D-4873-BE98-8C2540841A6F}" type="presParOf" srcId="{ABB7EDE4-C5E5-4756-97C6-E7EB179642C8}" destId="{C5E3EF66-EAFC-491B-9965-45821171BC6F}" srcOrd="3" destOrd="0" presId="urn:microsoft.com/office/officeart/2005/8/layout/hierarchy1"/>
    <dgm:cxn modelId="{AC3A6381-3A22-491B-940B-D36853D0649F}" type="presParOf" srcId="{C5E3EF66-EAFC-491B-9965-45821171BC6F}" destId="{865208EB-7612-4575-BD4E-874C0F4193A5}" srcOrd="0" destOrd="0" presId="urn:microsoft.com/office/officeart/2005/8/layout/hierarchy1"/>
    <dgm:cxn modelId="{51FF41FD-056A-4180-A433-8A010F77B130}" type="presParOf" srcId="{865208EB-7612-4575-BD4E-874C0F4193A5}" destId="{F5DA1533-C8A4-4654-8038-A4D931722031}" srcOrd="0" destOrd="0" presId="urn:microsoft.com/office/officeart/2005/8/layout/hierarchy1"/>
    <dgm:cxn modelId="{8903A07A-2F1C-4E8E-BDC4-814A72A0AF78}" type="presParOf" srcId="{865208EB-7612-4575-BD4E-874C0F4193A5}" destId="{048E7D42-7356-44D8-9587-3165E4BD5E28}" srcOrd="1" destOrd="0" presId="urn:microsoft.com/office/officeart/2005/8/layout/hierarchy1"/>
    <dgm:cxn modelId="{17A68703-0397-4231-BE83-01C6951B6E5C}" type="presParOf" srcId="{C5E3EF66-EAFC-491B-9965-45821171BC6F}" destId="{4F401C72-EC65-4C82-93A5-CA4BBEBB6AC0}" srcOrd="1" destOrd="0" presId="urn:microsoft.com/office/officeart/2005/8/layout/hierarchy1"/>
    <dgm:cxn modelId="{1327F2E0-04BA-42F0-975F-0D81D86A54DF}" type="presParOf" srcId="{4F401C72-EC65-4C82-93A5-CA4BBEBB6AC0}" destId="{386BB8A9-D1DE-4A4F-95E3-33342AD49374}" srcOrd="0" destOrd="0" presId="urn:microsoft.com/office/officeart/2005/8/layout/hierarchy1"/>
    <dgm:cxn modelId="{78CA2B80-FBAD-49A8-9EF9-E8110E26D84D}" type="presParOf" srcId="{4F401C72-EC65-4C82-93A5-CA4BBEBB6AC0}" destId="{6A2C58EF-1774-47EF-9006-EB90634B6816}" srcOrd="1" destOrd="0" presId="urn:microsoft.com/office/officeart/2005/8/layout/hierarchy1"/>
    <dgm:cxn modelId="{21E41E35-5C5E-4555-966C-70A91B3DBC96}" type="presParOf" srcId="{6A2C58EF-1774-47EF-9006-EB90634B6816}" destId="{48800B08-BA09-4EFC-B91A-09CADA13CA2A}" srcOrd="0" destOrd="0" presId="urn:microsoft.com/office/officeart/2005/8/layout/hierarchy1"/>
    <dgm:cxn modelId="{5046F270-74D3-4137-8B19-B85FB2A8CBD4}" type="presParOf" srcId="{48800B08-BA09-4EFC-B91A-09CADA13CA2A}" destId="{AB7D6642-87F0-4A72-8EFD-58C9A045FB0C}" srcOrd="0" destOrd="0" presId="urn:microsoft.com/office/officeart/2005/8/layout/hierarchy1"/>
    <dgm:cxn modelId="{D62E7A4D-2103-4B3F-B5DC-26C2B084847C}" type="presParOf" srcId="{48800B08-BA09-4EFC-B91A-09CADA13CA2A}" destId="{B16C9F70-0585-4397-AC37-EE97DFCE1367}" srcOrd="1" destOrd="0" presId="urn:microsoft.com/office/officeart/2005/8/layout/hierarchy1"/>
    <dgm:cxn modelId="{ADAE09E5-01E3-43FC-B581-83D0F749A5CE}" type="presParOf" srcId="{6A2C58EF-1774-47EF-9006-EB90634B6816}" destId="{884735FF-54E7-43DD-9564-7FBEE891FBC6}" srcOrd="1" destOrd="0" presId="urn:microsoft.com/office/officeart/2005/8/layout/hierarchy1"/>
    <dgm:cxn modelId="{AC3EF9D7-2B1B-4382-BE6E-936945DD2556}" type="presParOf" srcId="{884735FF-54E7-43DD-9564-7FBEE891FBC6}" destId="{DDC36CC4-73CE-45F1-8FC6-C8C183842AC3}" srcOrd="0" destOrd="0" presId="urn:microsoft.com/office/officeart/2005/8/layout/hierarchy1"/>
    <dgm:cxn modelId="{CD0D63E7-9FD6-4C81-8A69-74763EFD9149}" type="presParOf" srcId="{884735FF-54E7-43DD-9564-7FBEE891FBC6}" destId="{D042C187-4AFB-42B0-A46F-AF1E44023A01}" srcOrd="1" destOrd="0" presId="urn:microsoft.com/office/officeart/2005/8/layout/hierarchy1"/>
    <dgm:cxn modelId="{A31614D9-DE80-4571-B094-EE93AFC33C24}" type="presParOf" srcId="{D042C187-4AFB-42B0-A46F-AF1E44023A01}" destId="{EE625731-7836-4FB0-8830-C5E733F3A9D5}" srcOrd="0" destOrd="0" presId="urn:microsoft.com/office/officeart/2005/8/layout/hierarchy1"/>
    <dgm:cxn modelId="{1F8FE5A6-A6C7-4B48-BEAF-9DC3FB50B7E7}" type="presParOf" srcId="{EE625731-7836-4FB0-8830-C5E733F3A9D5}" destId="{FA1F1EF9-B5FB-4208-9F6D-5B06AEE392C5}" srcOrd="0" destOrd="0" presId="urn:microsoft.com/office/officeart/2005/8/layout/hierarchy1"/>
    <dgm:cxn modelId="{E91E5F39-38E9-4680-B17C-F3AAC23FC341}" type="presParOf" srcId="{EE625731-7836-4FB0-8830-C5E733F3A9D5}" destId="{997B299E-1D64-4612-884C-9AC4DD614031}" srcOrd="1" destOrd="0" presId="urn:microsoft.com/office/officeart/2005/8/layout/hierarchy1"/>
    <dgm:cxn modelId="{0E6BFCA6-476A-448C-811A-BA8B5EA98800}" type="presParOf" srcId="{D042C187-4AFB-42B0-A46F-AF1E44023A01}" destId="{B7CDCF3B-EE1A-496C-8490-46464F266AC5}" srcOrd="1" destOrd="0" presId="urn:microsoft.com/office/officeart/2005/8/layout/hierarchy1"/>
    <dgm:cxn modelId="{6BDA9FE3-2D47-417A-8EB2-020E878A53A2}" type="presParOf" srcId="{884735FF-54E7-43DD-9564-7FBEE891FBC6}" destId="{9A5CC7B7-EB96-4E35-87B8-65E5F2C056B5}" srcOrd="2" destOrd="0" presId="urn:microsoft.com/office/officeart/2005/8/layout/hierarchy1"/>
    <dgm:cxn modelId="{272657E8-2A14-49A1-8B06-B8141844B2F8}" type="presParOf" srcId="{884735FF-54E7-43DD-9564-7FBEE891FBC6}" destId="{560B34CF-4AB1-4BBD-8949-AD6C16F21C2C}" srcOrd="3" destOrd="0" presId="urn:microsoft.com/office/officeart/2005/8/layout/hierarchy1"/>
    <dgm:cxn modelId="{C2F569E0-3FE8-47CD-B525-E6A9ED0894CF}" type="presParOf" srcId="{560B34CF-4AB1-4BBD-8949-AD6C16F21C2C}" destId="{A2A2F0E5-7516-46FB-81C1-5CD705945B67}" srcOrd="0" destOrd="0" presId="urn:microsoft.com/office/officeart/2005/8/layout/hierarchy1"/>
    <dgm:cxn modelId="{B256195E-3CAA-476E-9B39-734C8F980DEC}" type="presParOf" srcId="{A2A2F0E5-7516-46FB-81C1-5CD705945B67}" destId="{5D45986D-A447-4DCB-AE19-9C596B262D00}" srcOrd="0" destOrd="0" presId="urn:microsoft.com/office/officeart/2005/8/layout/hierarchy1"/>
    <dgm:cxn modelId="{220306A7-5F9C-459D-A4B1-609C9DBAB8EA}" type="presParOf" srcId="{A2A2F0E5-7516-46FB-81C1-5CD705945B67}" destId="{36B260C3-EC1B-4DF2-B422-AD85F44DAFC2}" srcOrd="1" destOrd="0" presId="urn:microsoft.com/office/officeart/2005/8/layout/hierarchy1"/>
    <dgm:cxn modelId="{E3421C7F-6DEE-43B8-AC19-00CCCA15AC9F}" type="presParOf" srcId="{560B34CF-4AB1-4BBD-8949-AD6C16F21C2C}" destId="{A97FF826-3A1F-44D2-A4F0-104AF45D10BF}" srcOrd="1" destOrd="0" presId="urn:microsoft.com/office/officeart/2005/8/layout/hierarchy1"/>
    <dgm:cxn modelId="{263B134A-6222-4FBF-9A1B-59ACEAC2518E}" type="presParOf" srcId="{4F401C72-EC65-4C82-93A5-CA4BBEBB6AC0}" destId="{C9D4DA2B-9DFA-4BE0-8F10-42B883C61AAD}" srcOrd="2" destOrd="0" presId="urn:microsoft.com/office/officeart/2005/8/layout/hierarchy1"/>
    <dgm:cxn modelId="{5A0DFD6E-196D-48C3-B424-56419D80352D}" type="presParOf" srcId="{4F401C72-EC65-4C82-93A5-CA4BBEBB6AC0}" destId="{259E3417-2453-45BA-8525-0459073E5C81}" srcOrd="3" destOrd="0" presId="urn:microsoft.com/office/officeart/2005/8/layout/hierarchy1"/>
    <dgm:cxn modelId="{EE9376BC-9294-43F7-8936-A58CFFA3D52E}" type="presParOf" srcId="{259E3417-2453-45BA-8525-0459073E5C81}" destId="{17B47270-252E-4D47-B222-A0285DD80BF9}" srcOrd="0" destOrd="0" presId="urn:microsoft.com/office/officeart/2005/8/layout/hierarchy1"/>
    <dgm:cxn modelId="{6798D2AE-A889-4DC3-8E5F-469DE30CBBCD}" type="presParOf" srcId="{17B47270-252E-4D47-B222-A0285DD80BF9}" destId="{1E830419-1F55-4FAE-9144-7765D80A010E}" srcOrd="0" destOrd="0" presId="urn:microsoft.com/office/officeart/2005/8/layout/hierarchy1"/>
    <dgm:cxn modelId="{119AF65A-7EC1-4BD7-BCC3-C41C6A3C1D34}" type="presParOf" srcId="{17B47270-252E-4D47-B222-A0285DD80BF9}" destId="{B25DDAE0-FE5E-4B56-AABC-6FCC2C62321F}" srcOrd="1" destOrd="0" presId="urn:microsoft.com/office/officeart/2005/8/layout/hierarchy1"/>
    <dgm:cxn modelId="{43B880B9-0353-47EB-8CC3-D3D04F0D6F2A}" type="presParOf" srcId="{259E3417-2453-45BA-8525-0459073E5C81}" destId="{B2C574D3-D7A8-4030-A9C5-6EA440877BFD}" srcOrd="1" destOrd="0" presId="urn:microsoft.com/office/officeart/2005/8/layout/hierarchy1"/>
    <dgm:cxn modelId="{9D409FF3-CCD5-4EFF-97D3-E383C3277296}" type="presParOf" srcId="{B2C574D3-D7A8-4030-A9C5-6EA440877BFD}" destId="{B1B09B7C-3BD1-465C-98A2-143E29B42B7E}" srcOrd="0" destOrd="0" presId="urn:microsoft.com/office/officeart/2005/8/layout/hierarchy1"/>
    <dgm:cxn modelId="{5053C44E-4157-4A9E-A57F-33E6C8861B2E}" type="presParOf" srcId="{B2C574D3-D7A8-4030-A9C5-6EA440877BFD}" destId="{6FEB4E25-B2A5-4A4B-9AFF-CA37D9D5D1DF}" srcOrd="1" destOrd="0" presId="urn:microsoft.com/office/officeart/2005/8/layout/hierarchy1"/>
    <dgm:cxn modelId="{DDFAE414-DC51-44AB-A94C-7A6CB05E0FCE}" type="presParOf" srcId="{6FEB4E25-B2A5-4A4B-9AFF-CA37D9D5D1DF}" destId="{4D3D2F06-CEE5-4EB8-8617-7AC897E2E56E}" srcOrd="0" destOrd="0" presId="urn:microsoft.com/office/officeart/2005/8/layout/hierarchy1"/>
    <dgm:cxn modelId="{D7F5E9E9-8FE2-4163-B9E1-3A8008285312}" type="presParOf" srcId="{4D3D2F06-CEE5-4EB8-8617-7AC897E2E56E}" destId="{323008F6-D518-487C-B3C0-F5D2B8F72787}" srcOrd="0" destOrd="0" presId="urn:microsoft.com/office/officeart/2005/8/layout/hierarchy1"/>
    <dgm:cxn modelId="{2EDCAEA2-7D70-47EA-B79D-FC25ACF4AD6F}" type="presParOf" srcId="{4D3D2F06-CEE5-4EB8-8617-7AC897E2E56E}" destId="{FF047DB6-3A08-433B-B00B-E28523908095}" srcOrd="1" destOrd="0" presId="urn:microsoft.com/office/officeart/2005/8/layout/hierarchy1"/>
    <dgm:cxn modelId="{58936772-C980-451B-BFC8-C1D1277F695D}" type="presParOf" srcId="{6FEB4E25-B2A5-4A4B-9AFF-CA37D9D5D1DF}" destId="{877D634E-9392-4712-81CD-956B4C098961}" srcOrd="1" destOrd="0" presId="urn:microsoft.com/office/officeart/2005/8/layout/hierarchy1"/>
    <dgm:cxn modelId="{88AF15A1-C86E-4252-BC20-5B0DFFAC5E3D}" type="presParOf" srcId="{B2C574D3-D7A8-4030-A9C5-6EA440877BFD}" destId="{33BF6B10-60D9-47C1-8D7F-E491AA8822E8}" srcOrd="2" destOrd="0" presId="urn:microsoft.com/office/officeart/2005/8/layout/hierarchy1"/>
    <dgm:cxn modelId="{4A65FFA6-CE35-4071-8101-B9E191190757}" type="presParOf" srcId="{B2C574D3-D7A8-4030-A9C5-6EA440877BFD}" destId="{8ECA1F50-C9B8-451D-B072-F375C44E4D81}" srcOrd="3" destOrd="0" presId="urn:microsoft.com/office/officeart/2005/8/layout/hierarchy1"/>
    <dgm:cxn modelId="{E027ECCD-8011-4A58-A206-49A607C369E2}" type="presParOf" srcId="{8ECA1F50-C9B8-451D-B072-F375C44E4D81}" destId="{05CAE141-16B9-42EE-AE4B-A4EF846A57F0}" srcOrd="0" destOrd="0" presId="urn:microsoft.com/office/officeart/2005/8/layout/hierarchy1"/>
    <dgm:cxn modelId="{1A85CC5A-6599-4A19-BEFE-5A877E739CD5}" type="presParOf" srcId="{05CAE141-16B9-42EE-AE4B-A4EF846A57F0}" destId="{A27618B8-B6C9-465B-9D02-EE0B3985DC1D}" srcOrd="0" destOrd="0" presId="urn:microsoft.com/office/officeart/2005/8/layout/hierarchy1"/>
    <dgm:cxn modelId="{1E52500A-310B-4E5D-B75A-2DDC50F1423F}" type="presParOf" srcId="{05CAE141-16B9-42EE-AE4B-A4EF846A57F0}" destId="{692DB20C-A916-4E09-BE9C-57A863E22E9F}" srcOrd="1" destOrd="0" presId="urn:microsoft.com/office/officeart/2005/8/layout/hierarchy1"/>
    <dgm:cxn modelId="{C71DB6D9-E8F5-49B8-AFC2-26A274D7094C}" type="presParOf" srcId="{8ECA1F50-C9B8-451D-B072-F375C44E4D81}" destId="{18F04DC3-7C30-4EE1-8531-057D18B72D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DCE7EF89-94BE-4119-A389-BEF38FAA9BC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DA7AA75-24FC-4634-9428-47428F0075A5}">
      <dgm:prSet phldrT="[Text]"/>
      <dgm:spPr/>
      <dgm:t>
        <a:bodyPr/>
        <a:lstStyle/>
        <a:p>
          <a:r>
            <a:rPr lang="en-US" dirty="0" smtClean="0"/>
            <a:t>Entry1</a:t>
          </a:r>
          <a:endParaRPr lang="en-GB" dirty="0"/>
        </a:p>
      </dgm:t>
    </dgm:pt>
    <dgm:pt modelId="{5A763CDB-12ED-47E7-8200-4FCF4C8F59D6}" type="parTrans" cxnId="{99ADDBD4-F48F-4496-A80D-45576068F60C}">
      <dgm:prSet/>
      <dgm:spPr/>
      <dgm:t>
        <a:bodyPr/>
        <a:lstStyle/>
        <a:p>
          <a:endParaRPr lang="en-GB"/>
        </a:p>
      </dgm:t>
    </dgm:pt>
    <dgm:pt modelId="{491A6C88-2818-41F6-9F7E-15DF50746C58}" type="sibTrans" cxnId="{99ADDBD4-F48F-4496-A80D-45576068F60C}">
      <dgm:prSet/>
      <dgm:spPr/>
      <dgm:t>
        <a:bodyPr/>
        <a:lstStyle/>
        <a:p>
          <a:endParaRPr lang="en-GB"/>
        </a:p>
      </dgm:t>
    </dgm:pt>
    <dgm:pt modelId="{ECC5DC32-2460-4717-A5BC-20126A1A9D0C}">
      <dgm:prSet phldrT="[Text]"/>
      <dgm:spPr/>
      <dgm:t>
        <a:bodyPr/>
        <a:lstStyle/>
        <a:p>
          <a:r>
            <a:rPr lang="en-US" dirty="0" err="1" smtClean="0"/>
            <a:t>SubCA</a:t>
          </a:r>
          <a:endParaRPr lang="en-GB" dirty="0"/>
        </a:p>
      </dgm:t>
    </dgm:pt>
    <dgm:pt modelId="{478A9D4C-5476-4FC5-8DC5-69B3C355AF8A}" type="parTrans" cxnId="{8FD4AEC3-563C-457D-9E1F-CA0D4C802B06}">
      <dgm:prSet/>
      <dgm:spPr/>
      <dgm:t>
        <a:bodyPr/>
        <a:lstStyle/>
        <a:p>
          <a:endParaRPr lang="en-GB"/>
        </a:p>
      </dgm:t>
    </dgm:pt>
    <dgm:pt modelId="{085F501C-22C3-4F31-AB04-956CDE07D100}" type="sibTrans" cxnId="{8FD4AEC3-563C-457D-9E1F-CA0D4C802B06}">
      <dgm:prSet/>
      <dgm:spPr/>
      <dgm:t>
        <a:bodyPr/>
        <a:lstStyle/>
        <a:p>
          <a:endParaRPr lang="en-GB"/>
        </a:p>
      </dgm:t>
    </dgm:pt>
    <dgm:pt modelId="{4A72390D-02D8-4869-8C84-8702C8783791}">
      <dgm:prSet phldrT="[Text]"/>
      <dgm:spPr/>
      <dgm:t>
        <a:bodyPr/>
        <a:lstStyle/>
        <a:p>
          <a:r>
            <a:rPr lang="en-US" dirty="0" smtClean="0"/>
            <a:t>EEC</a:t>
          </a:r>
          <a:endParaRPr lang="en-GB" dirty="0"/>
        </a:p>
      </dgm:t>
    </dgm:pt>
    <dgm:pt modelId="{3F66C5AF-9111-4050-9A0C-E55C6D08589A}" type="parTrans" cxnId="{1135547C-2C3F-4679-A287-259D20BC6DE5}">
      <dgm:prSet/>
      <dgm:spPr/>
      <dgm:t>
        <a:bodyPr/>
        <a:lstStyle/>
        <a:p>
          <a:endParaRPr lang="en-GB"/>
        </a:p>
      </dgm:t>
    </dgm:pt>
    <dgm:pt modelId="{19F94A64-1FEA-4330-802F-08722BFCE4D9}" type="sibTrans" cxnId="{1135547C-2C3F-4679-A287-259D20BC6DE5}">
      <dgm:prSet/>
      <dgm:spPr/>
      <dgm:t>
        <a:bodyPr/>
        <a:lstStyle/>
        <a:p>
          <a:endParaRPr lang="en-GB"/>
        </a:p>
      </dgm:t>
    </dgm:pt>
    <dgm:pt modelId="{49529912-86C1-4AAD-83F0-55D092A04EFA}">
      <dgm:prSet phldrT="[Text]"/>
      <dgm:spPr/>
      <dgm:t>
        <a:bodyPr/>
        <a:lstStyle/>
        <a:p>
          <a:r>
            <a:rPr lang="en-US" dirty="0" smtClean="0"/>
            <a:t>Entry2</a:t>
          </a:r>
          <a:endParaRPr lang="en-GB" dirty="0"/>
        </a:p>
      </dgm:t>
    </dgm:pt>
    <dgm:pt modelId="{AF7C13F5-5552-4FF2-91CD-F5FAA2004A62}" type="parTrans" cxnId="{9F22F7E4-4788-4782-8700-49EC274DBC28}">
      <dgm:prSet/>
      <dgm:spPr/>
      <dgm:t>
        <a:bodyPr/>
        <a:lstStyle/>
        <a:p>
          <a:endParaRPr lang="en-GB"/>
        </a:p>
      </dgm:t>
    </dgm:pt>
    <dgm:pt modelId="{4F75EACB-3442-46E5-9A70-D5C5273C1D5C}" type="sibTrans" cxnId="{9F22F7E4-4788-4782-8700-49EC274DBC28}">
      <dgm:prSet/>
      <dgm:spPr/>
      <dgm:t>
        <a:bodyPr/>
        <a:lstStyle/>
        <a:p>
          <a:endParaRPr lang="en-GB"/>
        </a:p>
      </dgm:t>
    </dgm:pt>
    <dgm:pt modelId="{11E8F7BC-B424-43B5-8409-605EB8F92678}">
      <dgm:prSet phldrT="[Text]"/>
      <dgm:spPr/>
      <dgm:t>
        <a:bodyPr/>
        <a:lstStyle/>
        <a:p>
          <a:r>
            <a:rPr lang="en-US" dirty="0" smtClean="0"/>
            <a:t>Root</a:t>
          </a:r>
          <a:endParaRPr lang="en-GB" dirty="0"/>
        </a:p>
      </dgm:t>
    </dgm:pt>
    <dgm:pt modelId="{00134922-0F18-4A5E-9FF3-DB64C8B6B6F4}" type="parTrans" cxnId="{6E5FC01F-3BED-4D2B-BCB4-077FA8E66295}">
      <dgm:prSet/>
      <dgm:spPr/>
      <dgm:t>
        <a:bodyPr/>
        <a:lstStyle/>
        <a:p>
          <a:endParaRPr lang="en-GB"/>
        </a:p>
      </dgm:t>
    </dgm:pt>
    <dgm:pt modelId="{11AD0926-02A2-4206-9AEC-2C184BC115B9}" type="sibTrans" cxnId="{6E5FC01F-3BED-4D2B-BCB4-077FA8E66295}">
      <dgm:prSet/>
      <dgm:spPr/>
      <dgm:t>
        <a:bodyPr/>
        <a:lstStyle/>
        <a:p>
          <a:endParaRPr lang="en-GB"/>
        </a:p>
      </dgm:t>
    </dgm:pt>
    <dgm:pt modelId="{22921A2C-EE4D-4C9B-B70B-2F8A99165AB9}">
      <dgm:prSet phldrT="[Text]"/>
      <dgm:spPr/>
      <dgm:t>
        <a:bodyPr/>
        <a:lstStyle/>
        <a:p>
          <a:r>
            <a:rPr lang="en-US" dirty="0" err="1" smtClean="0"/>
            <a:t>SubCA</a:t>
          </a:r>
          <a:endParaRPr lang="en-GB" dirty="0"/>
        </a:p>
      </dgm:t>
    </dgm:pt>
    <dgm:pt modelId="{BE6381B6-3B79-4546-BDAF-3512FAE69831}" type="parTrans" cxnId="{38CC5A5D-95D7-453F-9675-0D035D7C5E8D}">
      <dgm:prSet/>
      <dgm:spPr/>
      <dgm:t>
        <a:bodyPr/>
        <a:lstStyle/>
        <a:p>
          <a:endParaRPr lang="en-GB"/>
        </a:p>
      </dgm:t>
    </dgm:pt>
    <dgm:pt modelId="{6563A6A0-2BAE-469D-87DA-6A370410BEEF}" type="sibTrans" cxnId="{38CC5A5D-95D7-453F-9675-0D035D7C5E8D}">
      <dgm:prSet/>
      <dgm:spPr/>
      <dgm:t>
        <a:bodyPr/>
        <a:lstStyle/>
        <a:p>
          <a:endParaRPr lang="en-GB"/>
        </a:p>
      </dgm:t>
    </dgm:pt>
    <dgm:pt modelId="{635B985A-8AF4-4C86-B86F-33E93B2B5993}">
      <dgm:prSet phldrT="[Text]"/>
      <dgm:spPr/>
      <dgm:t>
        <a:bodyPr/>
        <a:lstStyle/>
        <a:p>
          <a:r>
            <a:rPr lang="en-US" dirty="0" smtClean="0"/>
            <a:t>EEC</a:t>
          </a:r>
          <a:endParaRPr lang="en-GB" dirty="0"/>
        </a:p>
      </dgm:t>
    </dgm:pt>
    <dgm:pt modelId="{F881E315-11A4-4811-965D-AC81B814B202}" type="parTrans" cxnId="{4769DD12-991E-4270-A68B-D11938EC008E}">
      <dgm:prSet/>
      <dgm:spPr/>
      <dgm:t>
        <a:bodyPr/>
        <a:lstStyle/>
        <a:p>
          <a:endParaRPr lang="en-GB"/>
        </a:p>
      </dgm:t>
    </dgm:pt>
    <dgm:pt modelId="{2BB48837-6B09-4007-9D2D-9899BB106EEC}" type="sibTrans" cxnId="{4769DD12-991E-4270-A68B-D11938EC008E}">
      <dgm:prSet/>
      <dgm:spPr/>
      <dgm:t>
        <a:bodyPr/>
        <a:lstStyle/>
        <a:p>
          <a:endParaRPr lang="en-GB"/>
        </a:p>
      </dgm:t>
    </dgm:pt>
    <dgm:pt modelId="{38768E09-284E-4765-A8E9-AED77FAC9BD7}">
      <dgm:prSet phldrT="[Text]"/>
      <dgm:spPr/>
      <dgm:t>
        <a:bodyPr/>
        <a:lstStyle/>
        <a:p>
          <a:r>
            <a:rPr lang="en-US" dirty="0" smtClean="0"/>
            <a:t>Entry3</a:t>
          </a:r>
          <a:endParaRPr lang="en-GB" dirty="0"/>
        </a:p>
      </dgm:t>
    </dgm:pt>
    <dgm:pt modelId="{EEDFB5D8-7B7E-4A41-A73E-18F2B563ED09}" type="parTrans" cxnId="{2AC75D32-F333-49B2-A818-ADF5DB3C02D8}">
      <dgm:prSet/>
      <dgm:spPr/>
      <dgm:t>
        <a:bodyPr/>
        <a:lstStyle/>
        <a:p>
          <a:endParaRPr lang="en-GB"/>
        </a:p>
      </dgm:t>
    </dgm:pt>
    <dgm:pt modelId="{F1122665-B78D-473B-A39F-A5F8582B7BE2}" type="sibTrans" cxnId="{2AC75D32-F333-49B2-A818-ADF5DB3C02D8}">
      <dgm:prSet/>
      <dgm:spPr/>
      <dgm:t>
        <a:bodyPr/>
        <a:lstStyle/>
        <a:p>
          <a:endParaRPr lang="en-GB"/>
        </a:p>
      </dgm:t>
    </dgm:pt>
    <dgm:pt modelId="{F4A402DF-8496-47CC-830F-8743ABF80D4E}">
      <dgm:prSet phldrT="[Text]"/>
      <dgm:spPr/>
      <dgm:t>
        <a:bodyPr/>
        <a:lstStyle/>
        <a:p>
          <a:r>
            <a:rPr lang="en-US" dirty="0" err="1" smtClean="0"/>
            <a:t>SubCA</a:t>
          </a:r>
          <a:endParaRPr lang="en-GB" dirty="0"/>
        </a:p>
      </dgm:t>
    </dgm:pt>
    <dgm:pt modelId="{4F2CB4FE-6FC3-4D88-A363-60CDE0CC0470}" type="parTrans" cxnId="{8B207062-E3FF-4088-9373-E4748BE35565}">
      <dgm:prSet/>
      <dgm:spPr/>
      <dgm:t>
        <a:bodyPr/>
        <a:lstStyle/>
        <a:p>
          <a:endParaRPr lang="en-GB"/>
        </a:p>
      </dgm:t>
    </dgm:pt>
    <dgm:pt modelId="{9BC17959-5C09-4896-85D6-51DB63D96967}" type="sibTrans" cxnId="{8B207062-E3FF-4088-9373-E4748BE35565}">
      <dgm:prSet/>
      <dgm:spPr/>
      <dgm:t>
        <a:bodyPr/>
        <a:lstStyle/>
        <a:p>
          <a:endParaRPr lang="en-GB"/>
        </a:p>
      </dgm:t>
    </dgm:pt>
    <dgm:pt modelId="{64F1370D-173A-41F0-B9BD-3F88534EF44D}">
      <dgm:prSet phldrT="[Text]"/>
      <dgm:spPr/>
      <dgm:t>
        <a:bodyPr/>
        <a:lstStyle/>
        <a:p>
          <a:r>
            <a:rPr lang="en-US" dirty="0" err="1" smtClean="0"/>
            <a:t>SubCA</a:t>
          </a:r>
          <a:endParaRPr lang="en-GB" dirty="0"/>
        </a:p>
      </dgm:t>
    </dgm:pt>
    <dgm:pt modelId="{60708F3E-6D69-48AE-952F-320EB822D69E}" type="parTrans" cxnId="{D0F7DA52-F7BB-41E0-A54A-7DBE0F394F4E}">
      <dgm:prSet/>
      <dgm:spPr/>
      <dgm:t>
        <a:bodyPr/>
        <a:lstStyle/>
        <a:p>
          <a:endParaRPr lang="en-GB"/>
        </a:p>
      </dgm:t>
    </dgm:pt>
    <dgm:pt modelId="{92A13F15-2E6D-4E94-BC21-FC63BFD8FD6D}" type="sibTrans" cxnId="{D0F7DA52-F7BB-41E0-A54A-7DBE0F394F4E}">
      <dgm:prSet/>
      <dgm:spPr/>
      <dgm:t>
        <a:bodyPr/>
        <a:lstStyle/>
        <a:p>
          <a:endParaRPr lang="en-GB"/>
        </a:p>
      </dgm:t>
    </dgm:pt>
    <dgm:pt modelId="{6BF4A701-85D3-4DC4-97C8-0BD5440E9DBE}">
      <dgm:prSet phldrT="[Text]"/>
      <dgm:spPr/>
      <dgm:t>
        <a:bodyPr/>
        <a:lstStyle/>
        <a:p>
          <a:r>
            <a:rPr lang="en-US" dirty="0" smtClean="0"/>
            <a:t>Entry4</a:t>
          </a:r>
          <a:endParaRPr lang="en-GB" dirty="0"/>
        </a:p>
      </dgm:t>
    </dgm:pt>
    <dgm:pt modelId="{3150DF91-A2CA-4646-82E9-057C3BB46051}" type="parTrans" cxnId="{CC8413E3-4084-43CA-B2F0-42743A36C3EC}">
      <dgm:prSet/>
      <dgm:spPr/>
      <dgm:t>
        <a:bodyPr/>
        <a:lstStyle/>
        <a:p>
          <a:endParaRPr lang="en-GB"/>
        </a:p>
      </dgm:t>
    </dgm:pt>
    <dgm:pt modelId="{4EC02672-0C1B-449D-99FB-B47F07D4F87C}" type="sibTrans" cxnId="{CC8413E3-4084-43CA-B2F0-42743A36C3EC}">
      <dgm:prSet/>
      <dgm:spPr/>
      <dgm:t>
        <a:bodyPr/>
        <a:lstStyle/>
        <a:p>
          <a:endParaRPr lang="en-GB"/>
        </a:p>
      </dgm:t>
    </dgm:pt>
    <dgm:pt modelId="{FE5E6336-1D8C-4E44-94B5-76F85BDE02E7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PreCert</a:t>
          </a:r>
          <a:endParaRPr lang="en-GB" dirty="0">
            <a:solidFill>
              <a:srgbClr val="FF0000"/>
            </a:solidFill>
          </a:endParaRPr>
        </a:p>
      </dgm:t>
    </dgm:pt>
    <dgm:pt modelId="{53EF2D31-F934-451C-90F1-9B6A72920CBE}" type="parTrans" cxnId="{F5B9E3B7-ADB6-4FA0-A4F3-72C726FBEE06}">
      <dgm:prSet/>
      <dgm:spPr/>
      <dgm:t>
        <a:bodyPr/>
        <a:lstStyle/>
        <a:p>
          <a:endParaRPr lang="en-GB"/>
        </a:p>
      </dgm:t>
    </dgm:pt>
    <dgm:pt modelId="{97498E9C-F33D-4B64-B169-16DF5D1E4DB0}" type="sibTrans" cxnId="{F5B9E3B7-ADB6-4FA0-A4F3-72C726FBEE06}">
      <dgm:prSet/>
      <dgm:spPr/>
      <dgm:t>
        <a:bodyPr/>
        <a:lstStyle/>
        <a:p>
          <a:endParaRPr lang="en-GB"/>
        </a:p>
      </dgm:t>
    </dgm:pt>
    <dgm:pt modelId="{0286D156-6833-44C5-89ED-13D1CFCFF26C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PreCert</a:t>
          </a:r>
          <a:endParaRPr lang="en-GB" dirty="0">
            <a:solidFill>
              <a:srgbClr val="FF0000"/>
            </a:solidFill>
          </a:endParaRPr>
        </a:p>
      </dgm:t>
    </dgm:pt>
    <dgm:pt modelId="{1E4D6E19-370C-4992-93EB-75A360D79804}" type="parTrans" cxnId="{10EA67AB-AA85-42B0-8F87-3C96289CF2FD}">
      <dgm:prSet/>
      <dgm:spPr/>
      <dgm:t>
        <a:bodyPr/>
        <a:lstStyle/>
        <a:p>
          <a:endParaRPr lang="en-GB"/>
        </a:p>
      </dgm:t>
    </dgm:pt>
    <dgm:pt modelId="{3F7F6467-F9B4-4553-8A7A-915249D501F1}" type="sibTrans" cxnId="{10EA67AB-AA85-42B0-8F87-3C96289CF2FD}">
      <dgm:prSet/>
      <dgm:spPr/>
      <dgm:t>
        <a:bodyPr/>
        <a:lstStyle/>
        <a:p>
          <a:endParaRPr lang="en-GB"/>
        </a:p>
      </dgm:t>
    </dgm:pt>
    <dgm:pt modelId="{592E7802-DF64-4930-A59E-30D5C9F5BDE6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Transp. CA</a:t>
          </a:r>
          <a:endParaRPr lang="en-GB" dirty="0">
            <a:solidFill>
              <a:srgbClr val="FF0000"/>
            </a:solidFill>
          </a:endParaRPr>
        </a:p>
      </dgm:t>
    </dgm:pt>
    <dgm:pt modelId="{0705725D-5B09-49FE-A943-6C9267782376}" type="parTrans" cxnId="{27B85767-C2C1-454E-8B72-7F7956790434}">
      <dgm:prSet/>
      <dgm:spPr/>
      <dgm:t>
        <a:bodyPr/>
        <a:lstStyle/>
        <a:p>
          <a:endParaRPr lang="en-GB"/>
        </a:p>
      </dgm:t>
    </dgm:pt>
    <dgm:pt modelId="{98593503-8B3B-4848-A9D3-1A78F1DCB4FB}" type="sibTrans" cxnId="{27B85767-C2C1-454E-8B72-7F7956790434}">
      <dgm:prSet/>
      <dgm:spPr/>
      <dgm:t>
        <a:bodyPr/>
        <a:lstStyle/>
        <a:p>
          <a:endParaRPr lang="en-GB"/>
        </a:p>
      </dgm:t>
    </dgm:pt>
    <dgm:pt modelId="{CE713958-8E42-41C8-A062-1DA7A1634E06}" type="pres">
      <dgm:prSet presAssocID="{DCE7EF89-94BE-4119-A389-BEF38FAA9B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BC843E7F-E7BB-41FA-AAFA-97955FC95016}" type="pres">
      <dgm:prSet presAssocID="{3DA7AA75-24FC-4634-9428-47428F0075A5}" presName="root" presStyleCnt="0"/>
      <dgm:spPr/>
    </dgm:pt>
    <dgm:pt modelId="{62E35533-9541-45AC-A13D-E39C4F302420}" type="pres">
      <dgm:prSet presAssocID="{3DA7AA75-24FC-4634-9428-47428F0075A5}" presName="rootComposite" presStyleCnt="0"/>
      <dgm:spPr/>
    </dgm:pt>
    <dgm:pt modelId="{A735CB69-08BA-45B3-92E9-C53D7C107C44}" type="pres">
      <dgm:prSet presAssocID="{3DA7AA75-24FC-4634-9428-47428F0075A5}" presName="rootText" presStyleLbl="node1" presStyleIdx="0" presStyleCnt="4"/>
      <dgm:spPr/>
      <dgm:t>
        <a:bodyPr/>
        <a:lstStyle/>
        <a:p>
          <a:endParaRPr lang="en-GB"/>
        </a:p>
      </dgm:t>
    </dgm:pt>
    <dgm:pt modelId="{72380334-CA80-4A3B-962C-6BC5CA048AF5}" type="pres">
      <dgm:prSet presAssocID="{3DA7AA75-24FC-4634-9428-47428F0075A5}" presName="rootConnector" presStyleLbl="node1" presStyleIdx="0" presStyleCnt="4"/>
      <dgm:spPr/>
      <dgm:t>
        <a:bodyPr/>
        <a:lstStyle/>
        <a:p>
          <a:endParaRPr lang="en-GB"/>
        </a:p>
      </dgm:t>
    </dgm:pt>
    <dgm:pt modelId="{634DB3AE-8B5A-4B80-BBCF-E25C42B38684}" type="pres">
      <dgm:prSet presAssocID="{3DA7AA75-24FC-4634-9428-47428F0075A5}" presName="childShape" presStyleCnt="0"/>
      <dgm:spPr/>
    </dgm:pt>
    <dgm:pt modelId="{2546F2D8-F078-43D5-B6AB-5BB7B917A2EC}" type="pres">
      <dgm:prSet presAssocID="{478A9D4C-5476-4FC5-8DC5-69B3C355AF8A}" presName="Name13" presStyleLbl="parChTrans1D2" presStyleIdx="0" presStyleCnt="10"/>
      <dgm:spPr/>
      <dgm:t>
        <a:bodyPr/>
        <a:lstStyle/>
        <a:p>
          <a:endParaRPr lang="en-GB"/>
        </a:p>
      </dgm:t>
    </dgm:pt>
    <dgm:pt modelId="{06AC8057-288A-4ABC-A6F4-B317F1E67E9B}" type="pres">
      <dgm:prSet presAssocID="{ECC5DC32-2460-4717-A5BC-20126A1A9D0C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26FDC8-F9D5-4D29-81B8-0A15ECBAD416}" type="pres">
      <dgm:prSet presAssocID="{3F66C5AF-9111-4050-9A0C-E55C6D08589A}" presName="Name13" presStyleLbl="parChTrans1D2" presStyleIdx="1" presStyleCnt="10"/>
      <dgm:spPr/>
      <dgm:t>
        <a:bodyPr/>
        <a:lstStyle/>
        <a:p>
          <a:endParaRPr lang="en-GB"/>
        </a:p>
      </dgm:t>
    </dgm:pt>
    <dgm:pt modelId="{3B4CF534-5C1B-40E7-9B11-9CA5643E13E3}" type="pres">
      <dgm:prSet presAssocID="{4A72390D-02D8-4869-8C84-8702C8783791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B76226-E6A6-4E80-A3B1-9B6FF5003907}" type="pres">
      <dgm:prSet presAssocID="{49529912-86C1-4AAD-83F0-55D092A04EFA}" presName="root" presStyleCnt="0"/>
      <dgm:spPr/>
    </dgm:pt>
    <dgm:pt modelId="{39359C87-71A3-4833-A6B9-CF4217B61303}" type="pres">
      <dgm:prSet presAssocID="{49529912-86C1-4AAD-83F0-55D092A04EFA}" presName="rootComposite" presStyleCnt="0"/>
      <dgm:spPr/>
    </dgm:pt>
    <dgm:pt modelId="{568BFAFA-4925-4951-A7E1-2915D2D80AB0}" type="pres">
      <dgm:prSet presAssocID="{49529912-86C1-4AAD-83F0-55D092A04EFA}" presName="rootText" presStyleLbl="node1" presStyleIdx="1" presStyleCnt="4"/>
      <dgm:spPr/>
      <dgm:t>
        <a:bodyPr/>
        <a:lstStyle/>
        <a:p>
          <a:endParaRPr lang="en-GB"/>
        </a:p>
      </dgm:t>
    </dgm:pt>
    <dgm:pt modelId="{0FD01D98-7F07-46CC-90C9-9316C8830B61}" type="pres">
      <dgm:prSet presAssocID="{49529912-86C1-4AAD-83F0-55D092A04EFA}" presName="rootConnector" presStyleLbl="node1" presStyleIdx="1" presStyleCnt="4"/>
      <dgm:spPr/>
      <dgm:t>
        <a:bodyPr/>
        <a:lstStyle/>
        <a:p>
          <a:endParaRPr lang="en-GB"/>
        </a:p>
      </dgm:t>
    </dgm:pt>
    <dgm:pt modelId="{74711E9E-3B6D-4C77-A55F-5027E43A6247}" type="pres">
      <dgm:prSet presAssocID="{49529912-86C1-4AAD-83F0-55D092A04EFA}" presName="childShape" presStyleCnt="0"/>
      <dgm:spPr/>
    </dgm:pt>
    <dgm:pt modelId="{37A678B2-D5AB-4EED-AE02-0C41E0BD929A}" type="pres">
      <dgm:prSet presAssocID="{00134922-0F18-4A5E-9FF3-DB64C8B6B6F4}" presName="Name13" presStyleLbl="parChTrans1D2" presStyleIdx="2" presStyleCnt="10"/>
      <dgm:spPr/>
      <dgm:t>
        <a:bodyPr/>
        <a:lstStyle/>
        <a:p>
          <a:endParaRPr lang="en-GB"/>
        </a:p>
      </dgm:t>
    </dgm:pt>
    <dgm:pt modelId="{F16FB0D2-9D45-4BDF-90A6-B9CC659DB381}" type="pres">
      <dgm:prSet presAssocID="{11E8F7BC-B424-43B5-8409-605EB8F92678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5ACC78-83DA-4215-8A35-3D426C288C70}" type="pres">
      <dgm:prSet presAssocID="{BE6381B6-3B79-4546-BDAF-3512FAE69831}" presName="Name13" presStyleLbl="parChTrans1D2" presStyleIdx="3" presStyleCnt="10"/>
      <dgm:spPr/>
      <dgm:t>
        <a:bodyPr/>
        <a:lstStyle/>
        <a:p>
          <a:endParaRPr lang="en-GB"/>
        </a:p>
      </dgm:t>
    </dgm:pt>
    <dgm:pt modelId="{074A2337-8EE6-4532-988F-7146093DFF18}" type="pres">
      <dgm:prSet presAssocID="{22921A2C-EE4D-4C9B-B70B-2F8A99165AB9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231072-B48D-4039-BAFB-3A6136822181}" type="pres">
      <dgm:prSet presAssocID="{F881E315-11A4-4811-965D-AC81B814B202}" presName="Name13" presStyleLbl="parChTrans1D2" presStyleIdx="4" presStyleCnt="10"/>
      <dgm:spPr/>
      <dgm:t>
        <a:bodyPr/>
        <a:lstStyle/>
        <a:p>
          <a:endParaRPr lang="en-GB"/>
        </a:p>
      </dgm:t>
    </dgm:pt>
    <dgm:pt modelId="{BA315A3D-2B0D-41D7-A9EF-39DC2BB1998A}" type="pres">
      <dgm:prSet presAssocID="{635B985A-8AF4-4C86-B86F-33E93B2B5993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0FF2FE-2AC9-4733-8E0B-9449EA36B1F6}" type="pres">
      <dgm:prSet presAssocID="{38768E09-284E-4765-A8E9-AED77FAC9BD7}" presName="root" presStyleCnt="0"/>
      <dgm:spPr/>
    </dgm:pt>
    <dgm:pt modelId="{4309B9CF-FF63-4752-BD58-4122BE478A0F}" type="pres">
      <dgm:prSet presAssocID="{38768E09-284E-4765-A8E9-AED77FAC9BD7}" presName="rootComposite" presStyleCnt="0"/>
      <dgm:spPr/>
    </dgm:pt>
    <dgm:pt modelId="{3BD07943-3D61-4C17-8592-2E150696B1AC}" type="pres">
      <dgm:prSet presAssocID="{38768E09-284E-4765-A8E9-AED77FAC9BD7}" presName="rootText" presStyleLbl="node1" presStyleIdx="2" presStyleCnt="4"/>
      <dgm:spPr/>
      <dgm:t>
        <a:bodyPr/>
        <a:lstStyle/>
        <a:p>
          <a:endParaRPr lang="en-GB"/>
        </a:p>
      </dgm:t>
    </dgm:pt>
    <dgm:pt modelId="{7234911C-5C4E-49BD-8DE3-C31B9219940E}" type="pres">
      <dgm:prSet presAssocID="{38768E09-284E-4765-A8E9-AED77FAC9BD7}" presName="rootConnector" presStyleLbl="node1" presStyleIdx="2" presStyleCnt="4"/>
      <dgm:spPr/>
      <dgm:t>
        <a:bodyPr/>
        <a:lstStyle/>
        <a:p>
          <a:endParaRPr lang="en-GB"/>
        </a:p>
      </dgm:t>
    </dgm:pt>
    <dgm:pt modelId="{8014B270-A3A2-477D-A97A-E8A33B1D910D}" type="pres">
      <dgm:prSet presAssocID="{38768E09-284E-4765-A8E9-AED77FAC9BD7}" presName="childShape" presStyleCnt="0"/>
      <dgm:spPr/>
    </dgm:pt>
    <dgm:pt modelId="{DA7B6527-C835-4A4E-9C49-D5BDE4461F2E}" type="pres">
      <dgm:prSet presAssocID="{4F2CB4FE-6FC3-4D88-A363-60CDE0CC0470}" presName="Name13" presStyleLbl="parChTrans1D2" presStyleIdx="5" presStyleCnt="10"/>
      <dgm:spPr/>
      <dgm:t>
        <a:bodyPr/>
        <a:lstStyle/>
        <a:p>
          <a:endParaRPr lang="en-GB"/>
        </a:p>
      </dgm:t>
    </dgm:pt>
    <dgm:pt modelId="{928BF640-DB83-42D8-B6D1-8F69519558AD}" type="pres">
      <dgm:prSet presAssocID="{F4A402DF-8496-47CC-830F-8743ABF80D4E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57D745-28BB-43A6-A3A6-9B011CEC9B81}" type="pres">
      <dgm:prSet presAssocID="{53EF2D31-F934-451C-90F1-9B6A72920CBE}" presName="Name13" presStyleLbl="parChTrans1D2" presStyleIdx="6" presStyleCnt="10"/>
      <dgm:spPr/>
      <dgm:t>
        <a:bodyPr/>
        <a:lstStyle/>
        <a:p>
          <a:endParaRPr lang="en-GB"/>
        </a:p>
      </dgm:t>
    </dgm:pt>
    <dgm:pt modelId="{9083239C-109D-473C-B8D0-FF6A1E5919FE}" type="pres">
      <dgm:prSet presAssocID="{FE5E6336-1D8C-4E44-94B5-76F85BDE02E7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61A9A1-BF43-45D0-B617-1D75D231E2D8}" type="pres">
      <dgm:prSet presAssocID="{6BF4A701-85D3-4DC4-97C8-0BD5440E9DBE}" presName="root" presStyleCnt="0"/>
      <dgm:spPr/>
    </dgm:pt>
    <dgm:pt modelId="{80B0EF74-585B-4096-B47D-CE84418DE83B}" type="pres">
      <dgm:prSet presAssocID="{6BF4A701-85D3-4DC4-97C8-0BD5440E9DBE}" presName="rootComposite" presStyleCnt="0"/>
      <dgm:spPr/>
    </dgm:pt>
    <dgm:pt modelId="{9ECEA733-4E28-4440-A60A-103DAFD3548C}" type="pres">
      <dgm:prSet presAssocID="{6BF4A701-85D3-4DC4-97C8-0BD5440E9DBE}" presName="rootText" presStyleLbl="node1" presStyleIdx="3" presStyleCnt="4"/>
      <dgm:spPr/>
      <dgm:t>
        <a:bodyPr/>
        <a:lstStyle/>
        <a:p>
          <a:endParaRPr lang="en-GB"/>
        </a:p>
      </dgm:t>
    </dgm:pt>
    <dgm:pt modelId="{7F3894AA-2315-4342-91F2-E21F48C63EDF}" type="pres">
      <dgm:prSet presAssocID="{6BF4A701-85D3-4DC4-97C8-0BD5440E9DBE}" presName="rootConnector" presStyleLbl="node1" presStyleIdx="3" presStyleCnt="4"/>
      <dgm:spPr/>
      <dgm:t>
        <a:bodyPr/>
        <a:lstStyle/>
        <a:p>
          <a:endParaRPr lang="en-GB"/>
        </a:p>
      </dgm:t>
    </dgm:pt>
    <dgm:pt modelId="{9A62CF85-9C7E-4C96-9B15-C1CF6F77A1C3}" type="pres">
      <dgm:prSet presAssocID="{6BF4A701-85D3-4DC4-97C8-0BD5440E9DBE}" presName="childShape" presStyleCnt="0"/>
      <dgm:spPr/>
    </dgm:pt>
    <dgm:pt modelId="{E96A0A22-8D9B-4899-80F3-5315DE506EAA}" type="pres">
      <dgm:prSet presAssocID="{60708F3E-6D69-48AE-952F-320EB822D69E}" presName="Name13" presStyleLbl="parChTrans1D2" presStyleIdx="7" presStyleCnt="10"/>
      <dgm:spPr/>
      <dgm:t>
        <a:bodyPr/>
        <a:lstStyle/>
        <a:p>
          <a:endParaRPr lang="en-GB"/>
        </a:p>
      </dgm:t>
    </dgm:pt>
    <dgm:pt modelId="{D80C688B-C696-4710-9EBF-2A11EBAAF546}" type="pres">
      <dgm:prSet presAssocID="{64F1370D-173A-41F0-B9BD-3F88534EF44D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951896-0D31-45D0-9BCF-ADE59D11C1DB}" type="pres">
      <dgm:prSet presAssocID="{0705725D-5B09-49FE-A943-6C9267782376}" presName="Name13" presStyleLbl="parChTrans1D2" presStyleIdx="8" presStyleCnt="10"/>
      <dgm:spPr/>
      <dgm:t>
        <a:bodyPr/>
        <a:lstStyle/>
        <a:p>
          <a:endParaRPr lang="en-GB"/>
        </a:p>
      </dgm:t>
    </dgm:pt>
    <dgm:pt modelId="{D8B8F8CB-26D4-49AF-BF10-41077B6C2A4C}" type="pres">
      <dgm:prSet presAssocID="{592E7802-DF64-4930-A59E-30D5C9F5BDE6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7117D0-502F-41DC-86CA-6F5C88AD1EC5}" type="pres">
      <dgm:prSet presAssocID="{1E4D6E19-370C-4992-93EB-75A360D79804}" presName="Name13" presStyleLbl="parChTrans1D2" presStyleIdx="9" presStyleCnt="10"/>
      <dgm:spPr/>
      <dgm:t>
        <a:bodyPr/>
        <a:lstStyle/>
        <a:p>
          <a:endParaRPr lang="en-GB"/>
        </a:p>
      </dgm:t>
    </dgm:pt>
    <dgm:pt modelId="{9910B0A2-45E9-45C7-B134-CA6DC0952211}" type="pres">
      <dgm:prSet presAssocID="{0286D156-6833-44C5-89ED-13D1CFCFF26C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88AD2A9-1A37-4E61-8D47-8C8FB1D6A4E0}" type="presOf" srcId="{6BF4A701-85D3-4DC4-97C8-0BD5440E9DBE}" destId="{9ECEA733-4E28-4440-A60A-103DAFD3548C}" srcOrd="0" destOrd="0" presId="urn:microsoft.com/office/officeart/2005/8/layout/hierarchy3"/>
    <dgm:cxn modelId="{BEA02AB0-F40D-43D6-8F2C-2A4F41F9F96D}" type="presOf" srcId="{64F1370D-173A-41F0-B9BD-3F88534EF44D}" destId="{D80C688B-C696-4710-9EBF-2A11EBAAF546}" srcOrd="0" destOrd="0" presId="urn:microsoft.com/office/officeart/2005/8/layout/hierarchy3"/>
    <dgm:cxn modelId="{2BEC65DA-EC4E-46C9-8CBC-22AC215A85BA}" type="presOf" srcId="{6BF4A701-85D3-4DC4-97C8-0BD5440E9DBE}" destId="{7F3894AA-2315-4342-91F2-E21F48C63EDF}" srcOrd="1" destOrd="0" presId="urn:microsoft.com/office/officeart/2005/8/layout/hierarchy3"/>
    <dgm:cxn modelId="{6E5FC01F-3BED-4D2B-BCB4-077FA8E66295}" srcId="{49529912-86C1-4AAD-83F0-55D092A04EFA}" destId="{11E8F7BC-B424-43B5-8409-605EB8F92678}" srcOrd="0" destOrd="0" parTransId="{00134922-0F18-4A5E-9FF3-DB64C8B6B6F4}" sibTransId="{11AD0926-02A2-4206-9AEC-2C184BC115B9}"/>
    <dgm:cxn modelId="{EBE2B9D6-54F4-4100-AD61-E5DDDBF7F625}" type="presOf" srcId="{38768E09-284E-4765-A8E9-AED77FAC9BD7}" destId="{3BD07943-3D61-4C17-8592-2E150696B1AC}" srcOrd="0" destOrd="0" presId="urn:microsoft.com/office/officeart/2005/8/layout/hierarchy3"/>
    <dgm:cxn modelId="{AC060320-6181-4D77-8EC5-1DE69ECBBDAF}" type="presOf" srcId="{1E4D6E19-370C-4992-93EB-75A360D79804}" destId="{A47117D0-502F-41DC-86CA-6F5C88AD1EC5}" srcOrd="0" destOrd="0" presId="urn:microsoft.com/office/officeart/2005/8/layout/hierarchy3"/>
    <dgm:cxn modelId="{4769DD12-991E-4270-A68B-D11938EC008E}" srcId="{49529912-86C1-4AAD-83F0-55D092A04EFA}" destId="{635B985A-8AF4-4C86-B86F-33E93B2B5993}" srcOrd="2" destOrd="0" parTransId="{F881E315-11A4-4811-965D-AC81B814B202}" sibTransId="{2BB48837-6B09-4007-9D2D-9899BB106EEC}"/>
    <dgm:cxn modelId="{E5D42FA6-3232-4581-B06A-3720B9298658}" type="presOf" srcId="{4A72390D-02D8-4869-8C84-8702C8783791}" destId="{3B4CF534-5C1B-40E7-9B11-9CA5643E13E3}" srcOrd="0" destOrd="0" presId="urn:microsoft.com/office/officeart/2005/8/layout/hierarchy3"/>
    <dgm:cxn modelId="{B12B72BE-A59A-4482-93CF-A5137737423E}" type="presOf" srcId="{0705725D-5B09-49FE-A943-6C9267782376}" destId="{F3951896-0D31-45D0-9BCF-ADE59D11C1DB}" srcOrd="0" destOrd="0" presId="urn:microsoft.com/office/officeart/2005/8/layout/hierarchy3"/>
    <dgm:cxn modelId="{10EA67AB-AA85-42B0-8F87-3C96289CF2FD}" srcId="{6BF4A701-85D3-4DC4-97C8-0BD5440E9DBE}" destId="{0286D156-6833-44C5-89ED-13D1CFCFF26C}" srcOrd="2" destOrd="0" parTransId="{1E4D6E19-370C-4992-93EB-75A360D79804}" sibTransId="{3F7F6467-F9B4-4553-8A7A-915249D501F1}"/>
    <dgm:cxn modelId="{38CC5A5D-95D7-453F-9675-0D035D7C5E8D}" srcId="{49529912-86C1-4AAD-83F0-55D092A04EFA}" destId="{22921A2C-EE4D-4C9B-B70B-2F8A99165AB9}" srcOrd="1" destOrd="0" parTransId="{BE6381B6-3B79-4546-BDAF-3512FAE69831}" sibTransId="{6563A6A0-2BAE-469D-87DA-6A370410BEEF}"/>
    <dgm:cxn modelId="{FAD86FD8-4791-4C74-B9BC-3F18FD0BCAD0}" type="presOf" srcId="{3F66C5AF-9111-4050-9A0C-E55C6D08589A}" destId="{4D26FDC8-F9D5-4D29-81B8-0A15ECBAD416}" srcOrd="0" destOrd="0" presId="urn:microsoft.com/office/officeart/2005/8/layout/hierarchy3"/>
    <dgm:cxn modelId="{DB1D7F27-93BB-4A8C-91F0-5F6F3157CFD0}" type="presOf" srcId="{49529912-86C1-4AAD-83F0-55D092A04EFA}" destId="{0FD01D98-7F07-46CC-90C9-9316C8830B61}" srcOrd="1" destOrd="0" presId="urn:microsoft.com/office/officeart/2005/8/layout/hierarchy3"/>
    <dgm:cxn modelId="{01A74FC1-B4F2-4095-8B3D-AA76CEA76270}" type="presOf" srcId="{F4A402DF-8496-47CC-830F-8743ABF80D4E}" destId="{928BF640-DB83-42D8-B6D1-8F69519558AD}" srcOrd="0" destOrd="0" presId="urn:microsoft.com/office/officeart/2005/8/layout/hierarchy3"/>
    <dgm:cxn modelId="{2321ECFA-842F-4C97-BDFB-6BBCDEE1BA96}" type="presOf" srcId="{DCE7EF89-94BE-4119-A389-BEF38FAA9BC6}" destId="{CE713958-8E42-41C8-A062-1DA7A1634E06}" srcOrd="0" destOrd="0" presId="urn:microsoft.com/office/officeart/2005/8/layout/hierarchy3"/>
    <dgm:cxn modelId="{8DB85B8D-3DDF-4DF6-8BBD-3296A1ABCE00}" type="presOf" srcId="{F881E315-11A4-4811-965D-AC81B814B202}" destId="{D4231072-B48D-4039-BAFB-3A6136822181}" srcOrd="0" destOrd="0" presId="urn:microsoft.com/office/officeart/2005/8/layout/hierarchy3"/>
    <dgm:cxn modelId="{AD09A226-5B0E-48CF-967D-4D8B28E54752}" type="presOf" srcId="{49529912-86C1-4AAD-83F0-55D092A04EFA}" destId="{568BFAFA-4925-4951-A7E1-2915D2D80AB0}" srcOrd="0" destOrd="0" presId="urn:microsoft.com/office/officeart/2005/8/layout/hierarchy3"/>
    <dgm:cxn modelId="{F5B9E3B7-ADB6-4FA0-A4F3-72C726FBEE06}" srcId="{38768E09-284E-4765-A8E9-AED77FAC9BD7}" destId="{FE5E6336-1D8C-4E44-94B5-76F85BDE02E7}" srcOrd="1" destOrd="0" parTransId="{53EF2D31-F934-451C-90F1-9B6A72920CBE}" sibTransId="{97498E9C-F33D-4B64-B169-16DF5D1E4DB0}"/>
    <dgm:cxn modelId="{BCBB8EA7-3E36-4280-B430-8192E4AD270A}" type="presOf" srcId="{3DA7AA75-24FC-4634-9428-47428F0075A5}" destId="{A735CB69-08BA-45B3-92E9-C53D7C107C44}" srcOrd="0" destOrd="0" presId="urn:microsoft.com/office/officeart/2005/8/layout/hierarchy3"/>
    <dgm:cxn modelId="{33984BF1-7FF6-4BA4-9907-48D06A56F95B}" type="presOf" srcId="{00134922-0F18-4A5E-9FF3-DB64C8B6B6F4}" destId="{37A678B2-D5AB-4EED-AE02-0C41E0BD929A}" srcOrd="0" destOrd="0" presId="urn:microsoft.com/office/officeart/2005/8/layout/hierarchy3"/>
    <dgm:cxn modelId="{37794504-B33F-43BC-8EA0-AF77323AF333}" type="presOf" srcId="{478A9D4C-5476-4FC5-8DC5-69B3C355AF8A}" destId="{2546F2D8-F078-43D5-B6AB-5BB7B917A2EC}" srcOrd="0" destOrd="0" presId="urn:microsoft.com/office/officeart/2005/8/layout/hierarchy3"/>
    <dgm:cxn modelId="{27B85767-C2C1-454E-8B72-7F7956790434}" srcId="{6BF4A701-85D3-4DC4-97C8-0BD5440E9DBE}" destId="{592E7802-DF64-4930-A59E-30D5C9F5BDE6}" srcOrd="1" destOrd="0" parTransId="{0705725D-5B09-49FE-A943-6C9267782376}" sibTransId="{98593503-8B3B-4848-A9D3-1A78F1DCB4FB}"/>
    <dgm:cxn modelId="{8B207062-E3FF-4088-9373-E4748BE35565}" srcId="{38768E09-284E-4765-A8E9-AED77FAC9BD7}" destId="{F4A402DF-8496-47CC-830F-8743ABF80D4E}" srcOrd="0" destOrd="0" parTransId="{4F2CB4FE-6FC3-4D88-A363-60CDE0CC0470}" sibTransId="{9BC17959-5C09-4896-85D6-51DB63D96967}"/>
    <dgm:cxn modelId="{CC8413E3-4084-43CA-B2F0-42743A36C3EC}" srcId="{DCE7EF89-94BE-4119-A389-BEF38FAA9BC6}" destId="{6BF4A701-85D3-4DC4-97C8-0BD5440E9DBE}" srcOrd="3" destOrd="0" parTransId="{3150DF91-A2CA-4646-82E9-057C3BB46051}" sibTransId="{4EC02672-0C1B-449D-99FB-B47F07D4F87C}"/>
    <dgm:cxn modelId="{B05456B6-5B06-4740-A77B-1DE556D618B5}" type="presOf" srcId="{60708F3E-6D69-48AE-952F-320EB822D69E}" destId="{E96A0A22-8D9B-4899-80F3-5315DE506EAA}" srcOrd="0" destOrd="0" presId="urn:microsoft.com/office/officeart/2005/8/layout/hierarchy3"/>
    <dgm:cxn modelId="{D194103F-9D42-4A30-9968-222DE3878C01}" type="presOf" srcId="{BE6381B6-3B79-4546-BDAF-3512FAE69831}" destId="{AB5ACC78-83DA-4215-8A35-3D426C288C70}" srcOrd="0" destOrd="0" presId="urn:microsoft.com/office/officeart/2005/8/layout/hierarchy3"/>
    <dgm:cxn modelId="{C6F9CD5B-73FF-465B-92F3-9D73A6D478D8}" type="presOf" srcId="{53EF2D31-F934-451C-90F1-9B6A72920CBE}" destId="{6457D745-28BB-43A6-A3A6-9B011CEC9B81}" srcOrd="0" destOrd="0" presId="urn:microsoft.com/office/officeart/2005/8/layout/hierarchy3"/>
    <dgm:cxn modelId="{C267DCA9-2A3F-486A-A9B7-74494BDAD0EB}" type="presOf" srcId="{ECC5DC32-2460-4717-A5BC-20126A1A9D0C}" destId="{06AC8057-288A-4ABC-A6F4-B317F1E67E9B}" srcOrd="0" destOrd="0" presId="urn:microsoft.com/office/officeart/2005/8/layout/hierarchy3"/>
    <dgm:cxn modelId="{86297632-0001-4ABC-B3A6-98679927DD45}" type="presOf" srcId="{11E8F7BC-B424-43B5-8409-605EB8F92678}" destId="{F16FB0D2-9D45-4BDF-90A6-B9CC659DB381}" srcOrd="0" destOrd="0" presId="urn:microsoft.com/office/officeart/2005/8/layout/hierarchy3"/>
    <dgm:cxn modelId="{FB13EFA7-9BC3-4DA1-9939-0E76EAD6A4FC}" type="presOf" srcId="{38768E09-284E-4765-A8E9-AED77FAC9BD7}" destId="{7234911C-5C4E-49BD-8DE3-C31B9219940E}" srcOrd="1" destOrd="0" presId="urn:microsoft.com/office/officeart/2005/8/layout/hierarchy3"/>
    <dgm:cxn modelId="{AB3014F9-14C4-4FC2-ABB8-F6C71EA90F76}" type="presOf" srcId="{22921A2C-EE4D-4C9B-B70B-2F8A99165AB9}" destId="{074A2337-8EE6-4532-988F-7146093DFF18}" srcOrd="0" destOrd="0" presId="urn:microsoft.com/office/officeart/2005/8/layout/hierarchy3"/>
    <dgm:cxn modelId="{46DA83B9-7D58-40F1-ACEC-1B49EB1B22BF}" type="presOf" srcId="{635B985A-8AF4-4C86-B86F-33E93B2B5993}" destId="{BA315A3D-2B0D-41D7-A9EF-39DC2BB1998A}" srcOrd="0" destOrd="0" presId="urn:microsoft.com/office/officeart/2005/8/layout/hierarchy3"/>
    <dgm:cxn modelId="{1135547C-2C3F-4679-A287-259D20BC6DE5}" srcId="{3DA7AA75-24FC-4634-9428-47428F0075A5}" destId="{4A72390D-02D8-4869-8C84-8702C8783791}" srcOrd="1" destOrd="0" parTransId="{3F66C5AF-9111-4050-9A0C-E55C6D08589A}" sibTransId="{19F94A64-1FEA-4330-802F-08722BFCE4D9}"/>
    <dgm:cxn modelId="{A85F2C27-888E-47CA-8461-A29EE036BAF3}" type="presOf" srcId="{592E7802-DF64-4930-A59E-30D5C9F5BDE6}" destId="{D8B8F8CB-26D4-49AF-BF10-41077B6C2A4C}" srcOrd="0" destOrd="0" presId="urn:microsoft.com/office/officeart/2005/8/layout/hierarchy3"/>
    <dgm:cxn modelId="{2E514967-04F6-4F36-9765-AC8E62D0090B}" type="presOf" srcId="{0286D156-6833-44C5-89ED-13D1CFCFF26C}" destId="{9910B0A2-45E9-45C7-B134-CA6DC0952211}" srcOrd="0" destOrd="0" presId="urn:microsoft.com/office/officeart/2005/8/layout/hierarchy3"/>
    <dgm:cxn modelId="{D0F7DA52-F7BB-41E0-A54A-7DBE0F394F4E}" srcId="{6BF4A701-85D3-4DC4-97C8-0BD5440E9DBE}" destId="{64F1370D-173A-41F0-B9BD-3F88534EF44D}" srcOrd="0" destOrd="0" parTransId="{60708F3E-6D69-48AE-952F-320EB822D69E}" sibTransId="{92A13F15-2E6D-4E94-BC21-FC63BFD8FD6D}"/>
    <dgm:cxn modelId="{99ADDBD4-F48F-4496-A80D-45576068F60C}" srcId="{DCE7EF89-94BE-4119-A389-BEF38FAA9BC6}" destId="{3DA7AA75-24FC-4634-9428-47428F0075A5}" srcOrd="0" destOrd="0" parTransId="{5A763CDB-12ED-47E7-8200-4FCF4C8F59D6}" sibTransId="{491A6C88-2818-41F6-9F7E-15DF50746C58}"/>
    <dgm:cxn modelId="{2AC75D32-F333-49B2-A818-ADF5DB3C02D8}" srcId="{DCE7EF89-94BE-4119-A389-BEF38FAA9BC6}" destId="{38768E09-284E-4765-A8E9-AED77FAC9BD7}" srcOrd="2" destOrd="0" parTransId="{EEDFB5D8-7B7E-4A41-A73E-18F2B563ED09}" sibTransId="{F1122665-B78D-473B-A39F-A5F8582B7BE2}"/>
    <dgm:cxn modelId="{220F79EA-3733-4336-8D58-C55198CE5BDB}" type="presOf" srcId="{FE5E6336-1D8C-4E44-94B5-76F85BDE02E7}" destId="{9083239C-109D-473C-B8D0-FF6A1E5919FE}" srcOrd="0" destOrd="0" presId="urn:microsoft.com/office/officeart/2005/8/layout/hierarchy3"/>
    <dgm:cxn modelId="{8FD4AEC3-563C-457D-9E1F-CA0D4C802B06}" srcId="{3DA7AA75-24FC-4634-9428-47428F0075A5}" destId="{ECC5DC32-2460-4717-A5BC-20126A1A9D0C}" srcOrd="0" destOrd="0" parTransId="{478A9D4C-5476-4FC5-8DC5-69B3C355AF8A}" sibTransId="{085F501C-22C3-4F31-AB04-956CDE07D100}"/>
    <dgm:cxn modelId="{9C639B5B-D26B-4945-A8CC-C8763085EBC9}" type="presOf" srcId="{3DA7AA75-24FC-4634-9428-47428F0075A5}" destId="{72380334-CA80-4A3B-962C-6BC5CA048AF5}" srcOrd="1" destOrd="0" presId="urn:microsoft.com/office/officeart/2005/8/layout/hierarchy3"/>
    <dgm:cxn modelId="{CAD2E6A9-91BB-4984-BDAF-AEA82BE332D0}" type="presOf" srcId="{4F2CB4FE-6FC3-4D88-A363-60CDE0CC0470}" destId="{DA7B6527-C835-4A4E-9C49-D5BDE4461F2E}" srcOrd="0" destOrd="0" presId="urn:microsoft.com/office/officeart/2005/8/layout/hierarchy3"/>
    <dgm:cxn modelId="{9F22F7E4-4788-4782-8700-49EC274DBC28}" srcId="{DCE7EF89-94BE-4119-A389-BEF38FAA9BC6}" destId="{49529912-86C1-4AAD-83F0-55D092A04EFA}" srcOrd="1" destOrd="0" parTransId="{AF7C13F5-5552-4FF2-91CD-F5FAA2004A62}" sibTransId="{4F75EACB-3442-46E5-9A70-D5C5273C1D5C}"/>
    <dgm:cxn modelId="{48FB9B97-52A1-4CE6-86F3-0DE7EFB881C7}" type="presParOf" srcId="{CE713958-8E42-41C8-A062-1DA7A1634E06}" destId="{BC843E7F-E7BB-41FA-AAFA-97955FC95016}" srcOrd="0" destOrd="0" presId="urn:microsoft.com/office/officeart/2005/8/layout/hierarchy3"/>
    <dgm:cxn modelId="{3FD4AACA-1D7F-4B45-BC2B-6CFF72F97AB8}" type="presParOf" srcId="{BC843E7F-E7BB-41FA-AAFA-97955FC95016}" destId="{62E35533-9541-45AC-A13D-E39C4F302420}" srcOrd="0" destOrd="0" presId="urn:microsoft.com/office/officeart/2005/8/layout/hierarchy3"/>
    <dgm:cxn modelId="{91FA14EF-2F63-4E0C-88F2-E755F549DAB9}" type="presParOf" srcId="{62E35533-9541-45AC-A13D-E39C4F302420}" destId="{A735CB69-08BA-45B3-92E9-C53D7C107C44}" srcOrd="0" destOrd="0" presId="urn:microsoft.com/office/officeart/2005/8/layout/hierarchy3"/>
    <dgm:cxn modelId="{F87882AF-6CC9-457B-834B-0EFDCE7FF35B}" type="presParOf" srcId="{62E35533-9541-45AC-A13D-E39C4F302420}" destId="{72380334-CA80-4A3B-962C-6BC5CA048AF5}" srcOrd="1" destOrd="0" presId="urn:microsoft.com/office/officeart/2005/8/layout/hierarchy3"/>
    <dgm:cxn modelId="{55691CEE-BA7B-4F1A-84DD-6C6B55156F05}" type="presParOf" srcId="{BC843E7F-E7BB-41FA-AAFA-97955FC95016}" destId="{634DB3AE-8B5A-4B80-BBCF-E25C42B38684}" srcOrd="1" destOrd="0" presId="urn:microsoft.com/office/officeart/2005/8/layout/hierarchy3"/>
    <dgm:cxn modelId="{FADDF9C9-E596-4B45-B80C-20782B8491F7}" type="presParOf" srcId="{634DB3AE-8B5A-4B80-BBCF-E25C42B38684}" destId="{2546F2D8-F078-43D5-B6AB-5BB7B917A2EC}" srcOrd="0" destOrd="0" presId="urn:microsoft.com/office/officeart/2005/8/layout/hierarchy3"/>
    <dgm:cxn modelId="{1CFC9B0F-DF96-4F34-84A8-2509DEAE16C8}" type="presParOf" srcId="{634DB3AE-8B5A-4B80-BBCF-E25C42B38684}" destId="{06AC8057-288A-4ABC-A6F4-B317F1E67E9B}" srcOrd="1" destOrd="0" presId="urn:microsoft.com/office/officeart/2005/8/layout/hierarchy3"/>
    <dgm:cxn modelId="{C62270E0-7E91-4C6F-98D3-CBA23FF8BB9F}" type="presParOf" srcId="{634DB3AE-8B5A-4B80-BBCF-E25C42B38684}" destId="{4D26FDC8-F9D5-4D29-81B8-0A15ECBAD416}" srcOrd="2" destOrd="0" presId="urn:microsoft.com/office/officeart/2005/8/layout/hierarchy3"/>
    <dgm:cxn modelId="{CD1503DE-5663-4E9E-98C7-48B2FAE367C3}" type="presParOf" srcId="{634DB3AE-8B5A-4B80-BBCF-E25C42B38684}" destId="{3B4CF534-5C1B-40E7-9B11-9CA5643E13E3}" srcOrd="3" destOrd="0" presId="urn:microsoft.com/office/officeart/2005/8/layout/hierarchy3"/>
    <dgm:cxn modelId="{033667F5-8EF8-4910-BEF1-29A2188D627E}" type="presParOf" srcId="{CE713958-8E42-41C8-A062-1DA7A1634E06}" destId="{6CB76226-E6A6-4E80-A3B1-9B6FF5003907}" srcOrd="1" destOrd="0" presId="urn:microsoft.com/office/officeart/2005/8/layout/hierarchy3"/>
    <dgm:cxn modelId="{983A83CF-79CC-4A95-B0EB-7C013D921617}" type="presParOf" srcId="{6CB76226-E6A6-4E80-A3B1-9B6FF5003907}" destId="{39359C87-71A3-4833-A6B9-CF4217B61303}" srcOrd="0" destOrd="0" presId="urn:microsoft.com/office/officeart/2005/8/layout/hierarchy3"/>
    <dgm:cxn modelId="{F7642888-73E7-4A3B-BC35-7ED18F8E48FA}" type="presParOf" srcId="{39359C87-71A3-4833-A6B9-CF4217B61303}" destId="{568BFAFA-4925-4951-A7E1-2915D2D80AB0}" srcOrd="0" destOrd="0" presId="urn:microsoft.com/office/officeart/2005/8/layout/hierarchy3"/>
    <dgm:cxn modelId="{12B39740-4603-49FF-B1F7-4D4F577F59C8}" type="presParOf" srcId="{39359C87-71A3-4833-A6B9-CF4217B61303}" destId="{0FD01D98-7F07-46CC-90C9-9316C8830B61}" srcOrd="1" destOrd="0" presId="urn:microsoft.com/office/officeart/2005/8/layout/hierarchy3"/>
    <dgm:cxn modelId="{D845405B-FCF6-43C8-9B09-29B7864EE901}" type="presParOf" srcId="{6CB76226-E6A6-4E80-A3B1-9B6FF5003907}" destId="{74711E9E-3B6D-4C77-A55F-5027E43A6247}" srcOrd="1" destOrd="0" presId="urn:microsoft.com/office/officeart/2005/8/layout/hierarchy3"/>
    <dgm:cxn modelId="{6A9183B3-9F11-4946-9539-EB785AC75DCF}" type="presParOf" srcId="{74711E9E-3B6D-4C77-A55F-5027E43A6247}" destId="{37A678B2-D5AB-4EED-AE02-0C41E0BD929A}" srcOrd="0" destOrd="0" presId="urn:microsoft.com/office/officeart/2005/8/layout/hierarchy3"/>
    <dgm:cxn modelId="{167406E4-4267-493B-9E1A-ACAD87C77349}" type="presParOf" srcId="{74711E9E-3B6D-4C77-A55F-5027E43A6247}" destId="{F16FB0D2-9D45-4BDF-90A6-B9CC659DB381}" srcOrd="1" destOrd="0" presId="urn:microsoft.com/office/officeart/2005/8/layout/hierarchy3"/>
    <dgm:cxn modelId="{A8B0E4AE-BC11-476C-8960-C66E8CD5D60A}" type="presParOf" srcId="{74711E9E-3B6D-4C77-A55F-5027E43A6247}" destId="{AB5ACC78-83DA-4215-8A35-3D426C288C70}" srcOrd="2" destOrd="0" presId="urn:microsoft.com/office/officeart/2005/8/layout/hierarchy3"/>
    <dgm:cxn modelId="{517C1450-5D70-44BB-8044-A786CFC38480}" type="presParOf" srcId="{74711E9E-3B6D-4C77-A55F-5027E43A6247}" destId="{074A2337-8EE6-4532-988F-7146093DFF18}" srcOrd="3" destOrd="0" presId="urn:microsoft.com/office/officeart/2005/8/layout/hierarchy3"/>
    <dgm:cxn modelId="{28CA5BB0-5643-46FA-AA36-B8B1F1CF6513}" type="presParOf" srcId="{74711E9E-3B6D-4C77-A55F-5027E43A6247}" destId="{D4231072-B48D-4039-BAFB-3A6136822181}" srcOrd="4" destOrd="0" presId="urn:microsoft.com/office/officeart/2005/8/layout/hierarchy3"/>
    <dgm:cxn modelId="{51B930F7-F282-4A04-9EAB-90C0AE3932C6}" type="presParOf" srcId="{74711E9E-3B6D-4C77-A55F-5027E43A6247}" destId="{BA315A3D-2B0D-41D7-A9EF-39DC2BB1998A}" srcOrd="5" destOrd="0" presId="urn:microsoft.com/office/officeart/2005/8/layout/hierarchy3"/>
    <dgm:cxn modelId="{3EB419F8-3688-4719-9BD2-F061DB092787}" type="presParOf" srcId="{CE713958-8E42-41C8-A062-1DA7A1634E06}" destId="{810FF2FE-2AC9-4733-8E0B-9449EA36B1F6}" srcOrd="2" destOrd="0" presId="urn:microsoft.com/office/officeart/2005/8/layout/hierarchy3"/>
    <dgm:cxn modelId="{35E1D89A-EF5A-4C2C-99F2-E119AB884845}" type="presParOf" srcId="{810FF2FE-2AC9-4733-8E0B-9449EA36B1F6}" destId="{4309B9CF-FF63-4752-BD58-4122BE478A0F}" srcOrd="0" destOrd="0" presId="urn:microsoft.com/office/officeart/2005/8/layout/hierarchy3"/>
    <dgm:cxn modelId="{3A9F9495-ED9A-4501-8819-7AACE6A8D269}" type="presParOf" srcId="{4309B9CF-FF63-4752-BD58-4122BE478A0F}" destId="{3BD07943-3D61-4C17-8592-2E150696B1AC}" srcOrd="0" destOrd="0" presId="urn:microsoft.com/office/officeart/2005/8/layout/hierarchy3"/>
    <dgm:cxn modelId="{FA9D28BB-167D-4B94-93F4-CDC65BC005D4}" type="presParOf" srcId="{4309B9CF-FF63-4752-BD58-4122BE478A0F}" destId="{7234911C-5C4E-49BD-8DE3-C31B9219940E}" srcOrd="1" destOrd="0" presId="urn:microsoft.com/office/officeart/2005/8/layout/hierarchy3"/>
    <dgm:cxn modelId="{61F9EB52-2EF7-4AE0-86A2-E64500C988F4}" type="presParOf" srcId="{810FF2FE-2AC9-4733-8E0B-9449EA36B1F6}" destId="{8014B270-A3A2-477D-A97A-E8A33B1D910D}" srcOrd="1" destOrd="0" presId="urn:microsoft.com/office/officeart/2005/8/layout/hierarchy3"/>
    <dgm:cxn modelId="{A528CB40-DA01-42D9-95BB-35EAAB9B807C}" type="presParOf" srcId="{8014B270-A3A2-477D-A97A-E8A33B1D910D}" destId="{DA7B6527-C835-4A4E-9C49-D5BDE4461F2E}" srcOrd="0" destOrd="0" presId="urn:microsoft.com/office/officeart/2005/8/layout/hierarchy3"/>
    <dgm:cxn modelId="{BDE3A8F4-9AB8-476E-BA85-52788A3104BF}" type="presParOf" srcId="{8014B270-A3A2-477D-A97A-E8A33B1D910D}" destId="{928BF640-DB83-42D8-B6D1-8F69519558AD}" srcOrd="1" destOrd="0" presId="urn:microsoft.com/office/officeart/2005/8/layout/hierarchy3"/>
    <dgm:cxn modelId="{4C270100-0175-4BFD-AC4D-F68C98353C45}" type="presParOf" srcId="{8014B270-A3A2-477D-A97A-E8A33B1D910D}" destId="{6457D745-28BB-43A6-A3A6-9B011CEC9B81}" srcOrd="2" destOrd="0" presId="urn:microsoft.com/office/officeart/2005/8/layout/hierarchy3"/>
    <dgm:cxn modelId="{20E2C204-BC82-4EE5-A6D2-A63504631966}" type="presParOf" srcId="{8014B270-A3A2-477D-A97A-E8A33B1D910D}" destId="{9083239C-109D-473C-B8D0-FF6A1E5919FE}" srcOrd="3" destOrd="0" presId="urn:microsoft.com/office/officeart/2005/8/layout/hierarchy3"/>
    <dgm:cxn modelId="{F1DDF0BB-98EE-4497-B504-6176240E2421}" type="presParOf" srcId="{CE713958-8E42-41C8-A062-1DA7A1634E06}" destId="{6361A9A1-BF43-45D0-B617-1D75D231E2D8}" srcOrd="3" destOrd="0" presId="urn:microsoft.com/office/officeart/2005/8/layout/hierarchy3"/>
    <dgm:cxn modelId="{9ED54D92-A269-4CCA-AC4D-8773D8A55C3F}" type="presParOf" srcId="{6361A9A1-BF43-45D0-B617-1D75D231E2D8}" destId="{80B0EF74-585B-4096-B47D-CE84418DE83B}" srcOrd="0" destOrd="0" presId="urn:microsoft.com/office/officeart/2005/8/layout/hierarchy3"/>
    <dgm:cxn modelId="{2000B5B3-7013-4066-ABA1-4816657BD88A}" type="presParOf" srcId="{80B0EF74-585B-4096-B47D-CE84418DE83B}" destId="{9ECEA733-4E28-4440-A60A-103DAFD3548C}" srcOrd="0" destOrd="0" presId="urn:microsoft.com/office/officeart/2005/8/layout/hierarchy3"/>
    <dgm:cxn modelId="{17C8F9FE-D0DB-4B18-A5F0-8E432509A4AB}" type="presParOf" srcId="{80B0EF74-585B-4096-B47D-CE84418DE83B}" destId="{7F3894AA-2315-4342-91F2-E21F48C63EDF}" srcOrd="1" destOrd="0" presId="urn:microsoft.com/office/officeart/2005/8/layout/hierarchy3"/>
    <dgm:cxn modelId="{02DEA74B-2997-4DBD-851A-FCC5EB660172}" type="presParOf" srcId="{6361A9A1-BF43-45D0-B617-1D75D231E2D8}" destId="{9A62CF85-9C7E-4C96-9B15-C1CF6F77A1C3}" srcOrd="1" destOrd="0" presId="urn:microsoft.com/office/officeart/2005/8/layout/hierarchy3"/>
    <dgm:cxn modelId="{32CAC89D-B534-468F-9909-CDB3835B1AA7}" type="presParOf" srcId="{9A62CF85-9C7E-4C96-9B15-C1CF6F77A1C3}" destId="{E96A0A22-8D9B-4899-80F3-5315DE506EAA}" srcOrd="0" destOrd="0" presId="urn:microsoft.com/office/officeart/2005/8/layout/hierarchy3"/>
    <dgm:cxn modelId="{C15244B6-F82C-468A-8671-09C80CC59257}" type="presParOf" srcId="{9A62CF85-9C7E-4C96-9B15-C1CF6F77A1C3}" destId="{D80C688B-C696-4710-9EBF-2A11EBAAF546}" srcOrd="1" destOrd="0" presId="urn:microsoft.com/office/officeart/2005/8/layout/hierarchy3"/>
    <dgm:cxn modelId="{1529C6BD-73BB-4031-9689-486623EA4DD7}" type="presParOf" srcId="{9A62CF85-9C7E-4C96-9B15-C1CF6F77A1C3}" destId="{F3951896-0D31-45D0-9BCF-ADE59D11C1DB}" srcOrd="2" destOrd="0" presId="urn:microsoft.com/office/officeart/2005/8/layout/hierarchy3"/>
    <dgm:cxn modelId="{04272A36-CAD3-4114-86AA-B995E941951D}" type="presParOf" srcId="{9A62CF85-9C7E-4C96-9B15-C1CF6F77A1C3}" destId="{D8B8F8CB-26D4-49AF-BF10-41077B6C2A4C}" srcOrd="3" destOrd="0" presId="urn:microsoft.com/office/officeart/2005/8/layout/hierarchy3"/>
    <dgm:cxn modelId="{A03646E7-CC68-4BA2-8027-1113AD36C9DC}" type="presParOf" srcId="{9A62CF85-9C7E-4C96-9B15-C1CF6F77A1C3}" destId="{A47117D0-502F-41DC-86CA-6F5C88AD1EC5}" srcOrd="4" destOrd="0" presId="urn:microsoft.com/office/officeart/2005/8/layout/hierarchy3"/>
    <dgm:cxn modelId="{DD574D4B-1F66-40D9-B4A3-F6CE9B92E9E1}" type="presParOf" srcId="{9A62CF85-9C7E-4C96-9B15-C1CF6F77A1C3}" destId="{9910B0A2-45E9-45C7-B134-CA6DC095221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1E61F-C3EC-44A1-B207-07F9003E072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D78E3-52FC-4067-B8CB-9B287DC19756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47D9-DE36-4A73-87C1-F2CC819240F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C683E-C9AD-4E6B-8760-AF5B24AD3571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33591-637D-4C07-983C-876CB8932103}">
      <dsp:nvSpPr>
        <dsp:cNvPr id="0" name=""/>
        <dsp:cNvSpPr/>
      </dsp:nvSpPr>
      <dsp:spPr>
        <a:xfrm>
          <a:off x="3213515" y="1227552"/>
          <a:ext cx="1345369" cy="1345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Authority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410540" y="1424577"/>
        <a:ext cx="951319" cy="951319"/>
      </dsp:txXfrm>
    </dsp:sp>
    <dsp:sp modelId="{1968B05A-C52E-46B9-B17A-C081799B5094}">
      <dsp:nvSpPr>
        <dsp:cNvPr id="0" name=""/>
        <dsp:cNvSpPr/>
      </dsp:nvSpPr>
      <dsp:spPr>
        <a:xfrm>
          <a:off x="3415320" y="1700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139617"/>
        <a:ext cx="665924" cy="665924"/>
      </dsp:txXfrm>
    </dsp:sp>
    <dsp:sp modelId="{C83379B6-3700-4229-8DEF-F79A0DB693BE}">
      <dsp:nvSpPr>
        <dsp:cNvPr id="0" name=""/>
        <dsp:cNvSpPr/>
      </dsp:nvSpPr>
      <dsp:spPr>
        <a:xfrm>
          <a:off x="4842978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980895" y="1567275"/>
        <a:ext cx="665924" cy="665924"/>
      </dsp:txXfrm>
    </dsp:sp>
    <dsp:sp modelId="{E356D028-DA6A-48EB-B972-C3EDEBBCA271}">
      <dsp:nvSpPr>
        <dsp:cNvPr id="0" name=""/>
        <dsp:cNvSpPr/>
      </dsp:nvSpPr>
      <dsp:spPr>
        <a:xfrm>
          <a:off x="3415320" y="2857015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2994932"/>
        <a:ext cx="665924" cy="665924"/>
      </dsp:txXfrm>
    </dsp:sp>
    <dsp:sp modelId="{4BE2A70B-E41B-4E7E-9BAC-EB8E3B9F9932}">
      <dsp:nvSpPr>
        <dsp:cNvPr id="0" name=""/>
        <dsp:cNvSpPr/>
      </dsp:nvSpPr>
      <dsp:spPr>
        <a:xfrm>
          <a:off x="1987663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2125580" y="1567275"/>
        <a:ext cx="665924" cy="665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1E61F-C3EC-44A1-B207-07F9003E072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D78E3-52FC-4067-B8CB-9B287DC19756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47D9-DE36-4A73-87C1-F2CC819240F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C683E-C9AD-4E6B-8760-AF5B24AD3571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33591-637D-4C07-983C-876CB8932103}">
      <dsp:nvSpPr>
        <dsp:cNvPr id="0" name=""/>
        <dsp:cNvSpPr/>
      </dsp:nvSpPr>
      <dsp:spPr>
        <a:xfrm>
          <a:off x="3213515" y="1227552"/>
          <a:ext cx="1345369" cy="1345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Authority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410540" y="1424577"/>
        <a:ext cx="951319" cy="951319"/>
      </dsp:txXfrm>
    </dsp:sp>
    <dsp:sp modelId="{1968B05A-C52E-46B9-B17A-C081799B5094}">
      <dsp:nvSpPr>
        <dsp:cNvPr id="0" name=""/>
        <dsp:cNvSpPr/>
      </dsp:nvSpPr>
      <dsp:spPr>
        <a:xfrm>
          <a:off x="3415320" y="1700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139617"/>
        <a:ext cx="665924" cy="665924"/>
      </dsp:txXfrm>
    </dsp:sp>
    <dsp:sp modelId="{C83379B6-3700-4229-8DEF-F79A0DB693BE}">
      <dsp:nvSpPr>
        <dsp:cNvPr id="0" name=""/>
        <dsp:cNvSpPr/>
      </dsp:nvSpPr>
      <dsp:spPr>
        <a:xfrm>
          <a:off x="4842978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980895" y="1567275"/>
        <a:ext cx="665924" cy="665924"/>
      </dsp:txXfrm>
    </dsp:sp>
    <dsp:sp modelId="{E356D028-DA6A-48EB-B972-C3EDEBBCA271}">
      <dsp:nvSpPr>
        <dsp:cNvPr id="0" name=""/>
        <dsp:cNvSpPr/>
      </dsp:nvSpPr>
      <dsp:spPr>
        <a:xfrm>
          <a:off x="3415320" y="2857015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2994932"/>
        <a:ext cx="665924" cy="665924"/>
      </dsp:txXfrm>
    </dsp:sp>
    <dsp:sp modelId="{4BE2A70B-E41B-4E7E-9BAC-EB8E3B9F9932}">
      <dsp:nvSpPr>
        <dsp:cNvPr id="0" name=""/>
        <dsp:cNvSpPr/>
      </dsp:nvSpPr>
      <dsp:spPr>
        <a:xfrm>
          <a:off x="1987663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2125580" y="1567275"/>
        <a:ext cx="665924" cy="665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1E61F-C3EC-44A1-B207-07F9003E072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D78E3-52FC-4067-B8CB-9B287DC19756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47D9-DE36-4A73-87C1-F2CC819240F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C683E-C9AD-4E6B-8760-AF5B24AD3571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33591-637D-4C07-983C-876CB8932103}">
      <dsp:nvSpPr>
        <dsp:cNvPr id="0" name=""/>
        <dsp:cNvSpPr/>
      </dsp:nvSpPr>
      <dsp:spPr>
        <a:xfrm>
          <a:off x="3213515" y="1227552"/>
          <a:ext cx="1345369" cy="1345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Authority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410540" y="1424577"/>
        <a:ext cx="951319" cy="951319"/>
      </dsp:txXfrm>
    </dsp:sp>
    <dsp:sp modelId="{1968B05A-C52E-46B9-B17A-C081799B5094}">
      <dsp:nvSpPr>
        <dsp:cNvPr id="0" name=""/>
        <dsp:cNvSpPr/>
      </dsp:nvSpPr>
      <dsp:spPr>
        <a:xfrm>
          <a:off x="3415320" y="1700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139617"/>
        <a:ext cx="665924" cy="665924"/>
      </dsp:txXfrm>
    </dsp:sp>
    <dsp:sp modelId="{C83379B6-3700-4229-8DEF-F79A0DB693BE}">
      <dsp:nvSpPr>
        <dsp:cNvPr id="0" name=""/>
        <dsp:cNvSpPr/>
      </dsp:nvSpPr>
      <dsp:spPr>
        <a:xfrm>
          <a:off x="4842978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980895" y="1567275"/>
        <a:ext cx="665924" cy="665924"/>
      </dsp:txXfrm>
    </dsp:sp>
    <dsp:sp modelId="{E356D028-DA6A-48EB-B972-C3EDEBBCA271}">
      <dsp:nvSpPr>
        <dsp:cNvPr id="0" name=""/>
        <dsp:cNvSpPr/>
      </dsp:nvSpPr>
      <dsp:spPr>
        <a:xfrm>
          <a:off x="3415320" y="2857015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2994932"/>
        <a:ext cx="665924" cy="665924"/>
      </dsp:txXfrm>
    </dsp:sp>
    <dsp:sp modelId="{4BE2A70B-E41B-4E7E-9BAC-EB8E3B9F9932}">
      <dsp:nvSpPr>
        <dsp:cNvPr id="0" name=""/>
        <dsp:cNvSpPr/>
      </dsp:nvSpPr>
      <dsp:spPr>
        <a:xfrm>
          <a:off x="1987663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2125580" y="1567275"/>
        <a:ext cx="665924" cy="6659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1E61F-C3EC-44A1-B207-07F9003E072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D78E3-52FC-4067-B8CB-9B287DC19756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47D9-DE36-4A73-87C1-F2CC819240F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C683E-C9AD-4E6B-8760-AF5B24AD3571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33591-637D-4C07-983C-876CB8932103}">
      <dsp:nvSpPr>
        <dsp:cNvPr id="0" name=""/>
        <dsp:cNvSpPr/>
      </dsp:nvSpPr>
      <dsp:spPr>
        <a:xfrm>
          <a:off x="3213515" y="1227552"/>
          <a:ext cx="1345369" cy="1345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Authority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410540" y="1424577"/>
        <a:ext cx="951319" cy="951319"/>
      </dsp:txXfrm>
    </dsp:sp>
    <dsp:sp modelId="{1968B05A-C52E-46B9-B17A-C081799B5094}">
      <dsp:nvSpPr>
        <dsp:cNvPr id="0" name=""/>
        <dsp:cNvSpPr/>
      </dsp:nvSpPr>
      <dsp:spPr>
        <a:xfrm>
          <a:off x="3415320" y="1700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139617"/>
        <a:ext cx="665924" cy="665924"/>
      </dsp:txXfrm>
    </dsp:sp>
    <dsp:sp modelId="{C83379B6-3700-4229-8DEF-F79A0DB693BE}">
      <dsp:nvSpPr>
        <dsp:cNvPr id="0" name=""/>
        <dsp:cNvSpPr/>
      </dsp:nvSpPr>
      <dsp:spPr>
        <a:xfrm>
          <a:off x="4842978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980895" y="1567275"/>
        <a:ext cx="665924" cy="665924"/>
      </dsp:txXfrm>
    </dsp:sp>
    <dsp:sp modelId="{E356D028-DA6A-48EB-B972-C3EDEBBCA271}">
      <dsp:nvSpPr>
        <dsp:cNvPr id="0" name=""/>
        <dsp:cNvSpPr/>
      </dsp:nvSpPr>
      <dsp:spPr>
        <a:xfrm>
          <a:off x="3415320" y="2857015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2994932"/>
        <a:ext cx="665924" cy="665924"/>
      </dsp:txXfrm>
    </dsp:sp>
    <dsp:sp modelId="{4BE2A70B-E41B-4E7E-9BAC-EB8E3B9F9932}">
      <dsp:nvSpPr>
        <dsp:cNvPr id="0" name=""/>
        <dsp:cNvSpPr/>
      </dsp:nvSpPr>
      <dsp:spPr>
        <a:xfrm>
          <a:off x="1987663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2125580" y="1567275"/>
        <a:ext cx="665924" cy="6659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A6B35-9E47-4A01-BA50-4AE20C0DD122}">
      <dsp:nvSpPr>
        <dsp:cNvPr id="0" name=""/>
        <dsp:cNvSpPr/>
      </dsp:nvSpPr>
      <dsp:spPr>
        <a:xfrm>
          <a:off x="5549990" y="2288133"/>
          <a:ext cx="91440" cy="4261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1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D6BD8-389A-4F18-8AC8-94A90789B402}">
      <dsp:nvSpPr>
        <dsp:cNvPr id="0" name=""/>
        <dsp:cNvSpPr/>
      </dsp:nvSpPr>
      <dsp:spPr>
        <a:xfrm>
          <a:off x="4252523" y="931514"/>
          <a:ext cx="1343186" cy="426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13"/>
              </a:lnTo>
              <a:lnTo>
                <a:pt x="1343186" y="290413"/>
              </a:lnTo>
              <a:lnTo>
                <a:pt x="1343186" y="4261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25602-B204-4C43-B0B3-4693DCC08537}">
      <dsp:nvSpPr>
        <dsp:cNvPr id="0" name=""/>
        <dsp:cNvSpPr/>
      </dsp:nvSpPr>
      <dsp:spPr>
        <a:xfrm>
          <a:off x="2909336" y="2288133"/>
          <a:ext cx="895457" cy="426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13"/>
              </a:lnTo>
              <a:lnTo>
                <a:pt x="895457" y="290413"/>
              </a:lnTo>
              <a:lnTo>
                <a:pt x="895457" y="4261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4D3C8-8679-4958-8CA6-5B30A4591FBC}">
      <dsp:nvSpPr>
        <dsp:cNvPr id="0" name=""/>
        <dsp:cNvSpPr/>
      </dsp:nvSpPr>
      <dsp:spPr>
        <a:xfrm>
          <a:off x="2013878" y="2288133"/>
          <a:ext cx="895457" cy="426156"/>
        </a:xfrm>
        <a:custGeom>
          <a:avLst/>
          <a:gdLst/>
          <a:ahLst/>
          <a:cxnLst/>
          <a:rect l="0" t="0" r="0" b="0"/>
          <a:pathLst>
            <a:path>
              <a:moveTo>
                <a:pt x="895457" y="0"/>
              </a:moveTo>
              <a:lnTo>
                <a:pt x="895457" y="290413"/>
              </a:lnTo>
              <a:lnTo>
                <a:pt x="0" y="290413"/>
              </a:lnTo>
              <a:lnTo>
                <a:pt x="0" y="4261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59355-B7EF-45ED-A9CA-D2B7D6F87AF3}">
      <dsp:nvSpPr>
        <dsp:cNvPr id="0" name=""/>
        <dsp:cNvSpPr/>
      </dsp:nvSpPr>
      <dsp:spPr>
        <a:xfrm>
          <a:off x="2909336" y="931514"/>
          <a:ext cx="1343186" cy="426156"/>
        </a:xfrm>
        <a:custGeom>
          <a:avLst/>
          <a:gdLst/>
          <a:ahLst/>
          <a:cxnLst/>
          <a:rect l="0" t="0" r="0" b="0"/>
          <a:pathLst>
            <a:path>
              <a:moveTo>
                <a:pt x="1343186" y="0"/>
              </a:moveTo>
              <a:lnTo>
                <a:pt x="1343186" y="290413"/>
              </a:lnTo>
              <a:lnTo>
                <a:pt x="0" y="290413"/>
              </a:lnTo>
              <a:lnTo>
                <a:pt x="0" y="4261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26E5B-C398-4CA9-9A34-F403713C8E4D}">
      <dsp:nvSpPr>
        <dsp:cNvPr id="0" name=""/>
        <dsp:cNvSpPr/>
      </dsp:nvSpPr>
      <dsp:spPr>
        <a:xfrm>
          <a:off x="3519876" y="1052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AA4B3-90A8-4ED4-AA23-673EF4F48B93}">
      <dsp:nvSpPr>
        <dsp:cNvPr id="0" name=""/>
        <dsp:cNvSpPr/>
      </dsp:nvSpPr>
      <dsp:spPr>
        <a:xfrm>
          <a:off x="3682686" y="155722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ROOT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GB" sz="2200" kern="1200" dirty="0"/>
        </a:p>
      </dsp:txBody>
      <dsp:txXfrm>
        <a:off x="3709938" y="182974"/>
        <a:ext cx="1410790" cy="875958"/>
      </dsp:txXfrm>
    </dsp:sp>
    <dsp:sp modelId="{75783498-94CE-41DF-B2CE-1815920D1455}">
      <dsp:nvSpPr>
        <dsp:cNvPr id="0" name=""/>
        <dsp:cNvSpPr/>
      </dsp:nvSpPr>
      <dsp:spPr>
        <a:xfrm>
          <a:off x="2176689" y="1357671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7AC36-CE8D-419E-B478-D38E30C46B72}">
      <dsp:nvSpPr>
        <dsp:cNvPr id="0" name=""/>
        <dsp:cNvSpPr/>
      </dsp:nvSpPr>
      <dsp:spPr>
        <a:xfrm>
          <a:off x="2339499" y="1512341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Left </a:t>
          </a:r>
          <a:r>
            <a:rPr lang="en-US" sz="2200" kern="1200" dirty="0" err="1" smtClean="0"/>
            <a:t>subtr</a:t>
          </a:r>
          <a:r>
            <a:rPr lang="en-US" sz="2200" kern="1200" dirty="0" smtClean="0"/>
            <a:t>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GB" sz="2200" kern="1200" dirty="0"/>
        </a:p>
      </dsp:txBody>
      <dsp:txXfrm>
        <a:off x="2366751" y="1539593"/>
        <a:ext cx="1410790" cy="875958"/>
      </dsp:txXfrm>
    </dsp:sp>
    <dsp:sp modelId="{8DFE5E93-EF58-4AD4-A33A-B6B519F07FC1}">
      <dsp:nvSpPr>
        <dsp:cNvPr id="0" name=""/>
        <dsp:cNvSpPr/>
      </dsp:nvSpPr>
      <dsp:spPr>
        <a:xfrm>
          <a:off x="1281231" y="2714290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57C82-9783-4EB7-8D86-6DAE076A1A6F}">
      <dsp:nvSpPr>
        <dsp:cNvPr id="0" name=""/>
        <dsp:cNvSpPr/>
      </dsp:nvSpPr>
      <dsp:spPr>
        <a:xfrm>
          <a:off x="1444042" y="2868960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Left leaf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GB" sz="2200" kern="1200" dirty="0"/>
        </a:p>
      </dsp:txBody>
      <dsp:txXfrm>
        <a:off x="1471294" y="2896212"/>
        <a:ext cx="1410790" cy="875958"/>
      </dsp:txXfrm>
    </dsp:sp>
    <dsp:sp modelId="{68AB8422-F66C-4E5F-B305-943FA97FAE89}">
      <dsp:nvSpPr>
        <dsp:cNvPr id="0" name=""/>
        <dsp:cNvSpPr/>
      </dsp:nvSpPr>
      <dsp:spPr>
        <a:xfrm>
          <a:off x="3072147" y="2714290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47788B-9049-40DB-94B4-0335A75E3337}">
      <dsp:nvSpPr>
        <dsp:cNvPr id="0" name=""/>
        <dsp:cNvSpPr/>
      </dsp:nvSpPr>
      <dsp:spPr>
        <a:xfrm>
          <a:off x="3234957" y="2868960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Right leaf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GB" sz="2200" kern="1200" dirty="0"/>
        </a:p>
      </dsp:txBody>
      <dsp:txXfrm>
        <a:off x="3262209" y="2896212"/>
        <a:ext cx="1410790" cy="875958"/>
      </dsp:txXfrm>
    </dsp:sp>
    <dsp:sp modelId="{08DD04E4-29AD-4F03-9394-E90C6F8A8CF2}">
      <dsp:nvSpPr>
        <dsp:cNvPr id="0" name=""/>
        <dsp:cNvSpPr/>
      </dsp:nvSpPr>
      <dsp:spPr>
        <a:xfrm>
          <a:off x="4863063" y="1357671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07D74D-E12B-4856-853B-7346DEF88E0D}">
      <dsp:nvSpPr>
        <dsp:cNvPr id="0" name=""/>
        <dsp:cNvSpPr/>
      </dsp:nvSpPr>
      <dsp:spPr>
        <a:xfrm>
          <a:off x="5025873" y="1512341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Rt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subtr</a:t>
          </a:r>
          <a:r>
            <a:rPr lang="en-US" sz="2200" kern="1200" dirty="0" smtClean="0"/>
            <a:t>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GB" sz="2200" kern="1200" dirty="0"/>
        </a:p>
      </dsp:txBody>
      <dsp:txXfrm>
        <a:off x="5053125" y="1539593"/>
        <a:ext cx="1410790" cy="875958"/>
      </dsp:txXfrm>
    </dsp:sp>
    <dsp:sp modelId="{BB77AD5C-E992-40CE-8322-11414F3B3628}">
      <dsp:nvSpPr>
        <dsp:cNvPr id="0" name=""/>
        <dsp:cNvSpPr/>
      </dsp:nvSpPr>
      <dsp:spPr>
        <a:xfrm>
          <a:off x="4863063" y="2714290"/>
          <a:ext cx="1465294" cy="9304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173307-55BF-4855-BFD3-12A525679FB9}">
      <dsp:nvSpPr>
        <dsp:cNvPr id="0" name=""/>
        <dsp:cNvSpPr/>
      </dsp:nvSpPr>
      <dsp:spPr>
        <a:xfrm>
          <a:off x="5025873" y="2868960"/>
          <a:ext cx="1465294" cy="930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(Left) leaf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cksum</a:t>
          </a:r>
          <a:endParaRPr lang="en-US" sz="2200" kern="1200" dirty="0" smtClean="0"/>
        </a:p>
      </dsp:txBody>
      <dsp:txXfrm>
        <a:off x="5053125" y="2896212"/>
        <a:ext cx="1410790" cy="8759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F2BCC-1096-472F-AAC6-68336BF6F968}">
      <dsp:nvSpPr>
        <dsp:cNvPr id="0" name=""/>
        <dsp:cNvSpPr/>
      </dsp:nvSpPr>
      <dsp:spPr>
        <a:xfrm>
          <a:off x="0" y="181622"/>
          <a:ext cx="6995160" cy="44419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478EA-0715-40EB-9E35-4469E1881625}">
      <dsp:nvSpPr>
        <dsp:cNvPr id="0" name=""/>
        <dsp:cNvSpPr/>
      </dsp:nvSpPr>
      <dsp:spPr>
        <a:xfrm>
          <a:off x="777240" y="920000"/>
          <a:ext cx="6995160" cy="44419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 dirty="0" smtClean="0">
              <a:solidFill>
                <a:srgbClr val="FF0000"/>
              </a:solidFill>
            </a:rPr>
            <a:t>02830145 foo</a:t>
          </a:r>
          <a:endParaRPr lang="en-GB" sz="6500" kern="1200" dirty="0">
            <a:solidFill>
              <a:srgbClr val="FF0000"/>
            </a:solidFill>
          </a:endParaRPr>
        </a:p>
      </dsp:txBody>
      <dsp:txXfrm>
        <a:off x="907340" y="1050100"/>
        <a:ext cx="6734960" cy="41817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29388-D42E-4C7E-8DF1-9CF7C73F9D42}">
      <dsp:nvSpPr>
        <dsp:cNvPr id="0" name=""/>
        <dsp:cNvSpPr/>
      </dsp:nvSpPr>
      <dsp:spPr>
        <a:xfrm>
          <a:off x="3701567" y="2113098"/>
          <a:ext cx="2030956" cy="96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8676"/>
              </a:lnTo>
              <a:lnTo>
                <a:pt x="2030956" y="658676"/>
              </a:lnTo>
              <a:lnTo>
                <a:pt x="2030956" y="96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69E25B-D5E9-4A67-9EDE-53465B28F3FF}">
      <dsp:nvSpPr>
        <dsp:cNvPr id="0" name=""/>
        <dsp:cNvSpPr/>
      </dsp:nvSpPr>
      <dsp:spPr>
        <a:xfrm>
          <a:off x="1670610" y="2113098"/>
          <a:ext cx="2030956" cy="966550"/>
        </a:xfrm>
        <a:custGeom>
          <a:avLst/>
          <a:gdLst/>
          <a:ahLst/>
          <a:cxnLst/>
          <a:rect l="0" t="0" r="0" b="0"/>
          <a:pathLst>
            <a:path>
              <a:moveTo>
                <a:pt x="2030956" y="0"/>
              </a:moveTo>
              <a:lnTo>
                <a:pt x="2030956" y="658676"/>
              </a:lnTo>
              <a:lnTo>
                <a:pt x="0" y="658676"/>
              </a:lnTo>
              <a:lnTo>
                <a:pt x="0" y="96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D0B651-A582-41FE-BA39-5E3A362E46EB}">
      <dsp:nvSpPr>
        <dsp:cNvPr id="0" name=""/>
        <dsp:cNvSpPr/>
      </dsp:nvSpPr>
      <dsp:spPr>
        <a:xfrm>
          <a:off x="2039875" y="2749"/>
          <a:ext cx="3323384" cy="21103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B1607-3679-4F1F-B635-DD398C27090A}">
      <dsp:nvSpPr>
        <dsp:cNvPr id="0" name=""/>
        <dsp:cNvSpPr/>
      </dsp:nvSpPr>
      <dsp:spPr>
        <a:xfrm>
          <a:off x="2409140" y="353551"/>
          <a:ext cx="3323384" cy="2110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>
              <a:solidFill>
                <a:srgbClr val="FF0000"/>
              </a:solidFill>
            </a:rPr>
            <a:t>0FBA0164</a:t>
          </a:r>
          <a:endParaRPr lang="en-GB" sz="4700" kern="1200" dirty="0">
            <a:solidFill>
              <a:srgbClr val="FF0000"/>
            </a:solidFill>
          </a:endParaRPr>
        </a:p>
      </dsp:txBody>
      <dsp:txXfrm>
        <a:off x="2470950" y="415361"/>
        <a:ext cx="3199764" cy="1986728"/>
      </dsp:txXfrm>
    </dsp:sp>
    <dsp:sp modelId="{6EE5A34F-96EB-4885-A63C-9E93A46BCDA5}">
      <dsp:nvSpPr>
        <dsp:cNvPr id="0" name=""/>
        <dsp:cNvSpPr/>
      </dsp:nvSpPr>
      <dsp:spPr>
        <a:xfrm>
          <a:off x="8918" y="3079649"/>
          <a:ext cx="3323384" cy="21103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A29D2-434A-4E84-953A-E2516263425A}">
      <dsp:nvSpPr>
        <dsp:cNvPr id="0" name=""/>
        <dsp:cNvSpPr/>
      </dsp:nvSpPr>
      <dsp:spPr>
        <a:xfrm>
          <a:off x="378183" y="3430451"/>
          <a:ext cx="3323384" cy="2110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/>
            <a:t>02830145 foo</a:t>
          </a:r>
          <a:endParaRPr lang="en-GB" sz="4700" kern="1200" dirty="0"/>
        </a:p>
      </dsp:txBody>
      <dsp:txXfrm>
        <a:off x="439993" y="3492261"/>
        <a:ext cx="3199764" cy="1986728"/>
      </dsp:txXfrm>
    </dsp:sp>
    <dsp:sp modelId="{7AEA74C3-5444-4CB8-AC3F-101BC740C3AA}">
      <dsp:nvSpPr>
        <dsp:cNvPr id="0" name=""/>
        <dsp:cNvSpPr/>
      </dsp:nvSpPr>
      <dsp:spPr>
        <a:xfrm>
          <a:off x="4070832" y="3079649"/>
          <a:ext cx="3323384" cy="21103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B5737-317E-46F2-8685-35532AFF51BB}">
      <dsp:nvSpPr>
        <dsp:cNvPr id="0" name=""/>
        <dsp:cNvSpPr/>
      </dsp:nvSpPr>
      <dsp:spPr>
        <a:xfrm>
          <a:off x="4440097" y="3430451"/>
          <a:ext cx="3323384" cy="2110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700" kern="1200" dirty="0" smtClean="0">
              <a:solidFill>
                <a:srgbClr val="FF0000"/>
              </a:solidFill>
            </a:rPr>
            <a:t>025E0136 bar</a:t>
          </a:r>
          <a:endParaRPr lang="en-GB" sz="4700" kern="1200" dirty="0">
            <a:solidFill>
              <a:srgbClr val="FF0000"/>
            </a:solidFill>
          </a:endParaRPr>
        </a:p>
      </dsp:txBody>
      <dsp:txXfrm>
        <a:off x="4501907" y="3492261"/>
        <a:ext cx="3199764" cy="19867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E68B5-FC11-4557-B637-74F3568A94BA}">
      <dsp:nvSpPr>
        <dsp:cNvPr id="0" name=""/>
        <dsp:cNvSpPr/>
      </dsp:nvSpPr>
      <dsp:spPr>
        <a:xfrm>
          <a:off x="4420742" y="1358207"/>
          <a:ext cx="1306658" cy="621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773"/>
              </a:lnTo>
              <a:lnTo>
                <a:pt x="1306658" y="423773"/>
              </a:lnTo>
              <a:lnTo>
                <a:pt x="1306658" y="6218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8212A-B0A5-4038-A1EE-31C98B45827D}">
      <dsp:nvSpPr>
        <dsp:cNvPr id="0" name=""/>
        <dsp:cNvSpPr/>
      </dsp:nvSpPr>
      <dsp:spPr>
        <a:xfrm>
          <a:off x="3114083" y="3337795"/>
          <a:ext cx="1306658" cy="621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773"/>
              </a:lnTo>
              <a:lnTo>
                <a:pt x="1306658" y="423773"/>
              </a:lnTo>
              <a:lnTo>
                <a:pt x="1306658" y="6218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BA3D-8F51-4168-A1AB-6A36685B75DF}">
      <dsp:nvSpPr>
        <dsp:cNvPr id="0" name=""/>
        <dsp:cNvSpPr/>
      </dsp:nvSpPr>
      <dsp:spPr>
        <a:xfrm>
          <a:off x="1807424" y="3337795"/>
          <a:ext cx="1306658" cy="621850"/>
        </a:xfrm>
        <a:custGeom>
          <a:avLst/>
          <a:gdLst/>
          <a:ahLst/>
          <a:cxnLst/>
          <a:rect l="0" t="0" r="0" b="0"/>
          <a:pathLst>
            <a:path>
              <a:moveTo>
                <a:pt x="1306658" y="0"/>
              </a:moveTo>
              <a:lnTo>
                <a:pt x="1306658" y="423773"/>
              </a:lnTo>
              <a:lnTo>
                <a:pt x="0" y="423773"/>
              </a:lnTo>
              <a:lnTo>
                <a:pt x="0" y="6218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FA6DF-27F4-4E30-9F55-556074DE4982}">
      <dsp:nvSpPr>
        <dsp:cNvPr id="0" name=""/>
        <dsp:cNvSpPr/>
      </dsp:nvSpPr>
      <dsp:spPr>
        <a:xfrm>
          <a:off x="3114083" y="1358207"/>
          <a:ext cx="1306658" cy="621850"/>
        </a:xfrm>
        <a:custGeom>
          <a:avLst/>
          <a:gdLst/>
          <a:ahLst/>
          <a:cxnLst/>
          <a:rect l="0" t="0" r="0" b="0"/>
          <a:pathLst>
            <a:path>
              <a:moveTo>
                <a:pt x="1306658" y="0"/>
              </a:moveTo>
              <a:lnTo>
                <a:pt x="1306658" y="423773"/>
              </a:lnTo>
              <a:lnTo>
                <a:pt x="0" y="423773"/>
              </a:lnTo>
              <a:lnTo>
                <a:pt x="0" y="6218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94055-EB7B-4A06-B7E5-CF118B4A0D0F}">
      <dsp:nvSpPr>
        <dsp:cNvPr id="0" name=""/>
        <dsp:cNvSpPr/>
      </dsp:nvSpPr>
      <dsp:spPr>
        <a:xfrm>
          <a:off x="3351657" y="470"/>
          <a:ext cx="2138169" cy="1357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D4985-7C6B-4933-B417-CE4F2AB32F62}">
      <dsp:nvSpPr>
        <dsp:cNvPr id="0" name=""/>
        <dsp:cNvSpPr/>
      </dsp:nvSpPr>
      <dsp:spPr>
        <a:xfrm>
          <a:off x="3589232" y="226165"/>
          <a:ext cx="2138169" cy="1357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>
              <a:solidFill>
                <a:srgbClr val="FF0000"/>
              </a:solidFill>
            </a:rPr>
            <a:t>15C501D7</a:t>
          </a:r>
          <a:endParaRPr lang="en-GB" sz="3000" kern="1200" dirty="0">
            <a:solidFill>
              <a:srgbClr val="FF0000"/>
            </a:solidFill>
          </a:endParaRPr>
        </a:p>
      </dsp:txBody>
      <dsp:txXfrm>
        <a:off x="3628999" y="265932"/>
        <a:ext cx="2058635" cy="1278203"/>
      </dsp:txXfrm>
    </dsp:sp>
    <dsp:sp modelId="{9071607A-B439-40F4-9B1C-E183B9428F34}">
      <dsp:nvSpPr>
        <dsp:cNvPr id="0" name=""/>
        <dsp:cNvSpPr/>
      </dsp:nvSpPr>
      <dsp:spPr>
        <a:xfrm>
          <a:off x="2044998" y="1980058"/>
          <a:ext cx="2138169" cy="1357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19BA7-6313-45D9-81C5-02C628E6C7D3}">
      <dsp:nvSpPr>
        <dsp:cNvPr id="0" name=""/>
        <dsp:cNvSpPr/>
      </dsp:nvSpPr>
      <dsp:spPr>
        <a:xfrm>
          <a:off x="2282573" y="2205754"/>
          <a:ext cx="2138169" cy="1357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0FBA0164</a:t>
          </a:r>
          <a:endParaRPr lang="en-GB" sz="3000" kern="1200" dirty="0"/>
        </a:p>
      </dsp:txBody>
      <dsp:txXfrm>
        <a:off x="2322340" y="2245521"/>
        <a:ext cx="2058635" cy="1278203"/>
      </dsp:txXfrm>
    </dsp:sp>
    <dsp:sp modelId="{08C236AF-942C-49F9-A4F4-624E29670815}">
      <dsp:nvSpPr>
        <dsp:cNvPr id="0" name=""/>
        <dsp:cNvSpPr/>
      </dsp:nvSpPr>
      <dsp:spPr>
        <a:xfrm>
          <a:off x="738340" y="3959646"/>
          <a:ext cx="2138169" cy="1357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79503-D4A4-42F1-AD92-31243CD193CE}">
      <dsp:nvSpPr>
        <dsp:cNvPr id="0" name=""/>
        <dsp:cNvSpPr/>
      </dsp:nvSpPr>
      <dsp:spPr>
        <a:xfrm>
          <a:off x="975914" y="4185342"/>
          <a:ext cx="2138169" cy="1357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02830145 foo</a:t>
          </a:r>
          <a:endParaRPr lang="en-GB" sz="3000" kern="1200" dirty="0"/>
        </a:p>
      </dsp:txBody>
      <dsp:txXfrm>
        <a:off x="1015681" y="4225109"/>
        <a:ext cx="2058635" cy="1278203"/>
      </dsp:txXfrm>
    </dsp:sp>
    <dsp:sp modelId="{90DFB5B4-DD86-4936-B2B0-16342B54D396}">
      <dsp:nvSpPr>
        <dsp:cNvPr id="0" name=""/>
        <dsp:cNvSpPr/>
      </dsp:nvSpPr>
      <dsp:spPr>
        <a:xfrm>
          <a:off x="3351657" y="3959646"/>
          <a:ext cx="2138169" cy="1357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A6E38-DC46-4004-AFA6-E5AE27845CBB}">
      <dsp:nvSpPr>
        <dsp:cNvPr id="0" name=""/>
        <dsp:cNvSpPr/>
      </dsp:nvSpPr>
      <dsp:spPr>
        <a:xfrm>
          <a:off x="3589232" y="4185342"/>
          <a:ext cx="2138169" cy="1357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025E0136 bar</a:t>
          </a:r>
          <a:endParaRPr lang="en-GB" sz="3000" kern="1200" dirty="0"/>
        </a:p>
      </dsp:txBody>
      <dsp:txXfrm>
        <a:off x="3628999" y="4225109"/>
        <a:ext cx="2058635" cy="1278203"/>
      </dsp:txXfrm>
    </dsp:sp>
    <dsp:sp modelId="{BF8AA37B-1D07-4089-8A57-63B827984790}">
      <dsp:nvSpPr>
        <dsp:cNvPr id="0" name=""/>
        <dsp:cNvSpPr/>
      </dsp:nvSpPr>
      <dsp:spPr>
        <a:xfrm>
          <a:off x="4658316" y="1980058"/>
          <a:ext cx="2138169" cy="1357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6D81CA-D65B-4452-8ACD-135FF3F9DA5D}">
      <dsp:nvSpPr>
        <dsp:cNvPr id="0" name=""/>
        <dsp:cNvSpPr/>
      </dsp:nvSpPr>
      <dsp:spPr>
        <a:xfrm>
          <a:off x="4895890" y="2205754"/>
          <a:ext cx="2138169" cy="1357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>
              <a:solidFill>
                <a:srgbClr val="FF0000"/>
              </a:solidFill>
            </a:rPr>
            <a:t>0266013E </a:t>
          </a:r>
          <a:r>
            <a:rPr lang="en-GB" sz="3000" kern="1200" dirty="0" err="1" smtClean="0">
              <a:solidFill>
                <a:srgbClr val="FF0000"/>
              </a:solidFill>
            </a:rPr>
            <a:t>baz</a:t>
          </a:r>
          <a:endParaRPr lang="en-GB" sz="3000" kern="1200" dirty="0">
            <a:solidFill>
              <a:srgbClr val="FF0000"/>
            </a:solidFill>
          </a:endParaRPr>
        </a:p>
      </dsp:txBody>
      <dsp:txXfrm>
        <a:off x="4935657" y="2245521"/>
        <a:ext cx="2058635" cy="12782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02303-E00B-4E6B-AB05-2A31CA27576C}">
      <dsp:nvSpPr>
        <dsp:cNvPr id="0" name=""/>
        <dsp:cNvSpPr/>
      </dsp:nvSpPr>
      <dsp:spPr>
        <a:xfrm>
          <a:off x="5782999" y="3202167"/>
          <a:ext cx="993561" cy="472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"/>
              </a:lnTo>
              <a:lnTo>
                <a:pt x="993561" y="322230"/>
              </a:lnTo>
              <a:lnTo>
                <a:pt x="993561" y="4728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FDB41-D34B-445D-A5F9-39C17709E8E2}">
      <dsp:nvSpPr>
        <dsp:cNvPr id="0" name=""/>
        <dsp:cNvSpPr/>
      </dsp:nvSpPr>
      <dsp:spPr>
        <a:xfrm>
          <a:off x="4789437" y="3202167"/>
          <a:ext cx="993561" cy="472845"/>
        </a:xfrm>
        <a:custGeom>
          <a:avLst/>
          <a:gdLst/>
          <a:ahLst/>
          <a:cxnLst/>
          <a:rect l="0" t="0" r="0" b="0"/>
          <a:pathLst>
            <a:path>
              <a:moveTo>
                <a:pt x="993561" y="0"/>
              </a:moveTo>
              <a:lnTo>
                <a:pt x="993561" y="322230"/>
              </a:lnTo>
              <a:lnTo>
                <a:pt x="0" y="322230"/>
              </a:lnTo>
              <a:lnTo>
                <a:pt x="0" y="4728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E16632-8B8A-4E8E-AA3B-78E06591A2B3}">
      <dsp:nvSpPr>
        <dsp:cNvPr id="0" name=""/>
        <dsp:cNvSpPr/>
      </dsp:nvSpPr>
      <dsp:spPr>
        <a:xfrm>
          <a:off x="3795876" y="1696921"/>
          <a:ext cx="1987123" cy="472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"/>
              </a:lnTo>
              <a:lnTo>
                <a:pt x="1987123" y="322230"/>
              </a:lnTo>
              <a:lnTo>
                <a:pt x="1987123" y="4728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8212A-B0A5-4038-A1EE-31C98B45827D}">
      <dsp:nvSpPr>
        <dsp:cNvPr id="0" name=""/>
        <dsp:cNvSpPr/>
      </dsp:nvSpPr>
      <dsp:spPr>
        <a:xfrm>
          <a:off x="1808752" y="3202167"/>
          <a:ext cx="993561" cy="472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"/>
              </a:lnTo>
              <a:lnTo>
                <a:pt x="993561" y="322230"/>
              </a:lnTo>
              <a:lnTo>
                <a:pt x="993561" y="4728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7BA3D-8F51-4168-A1AB-6A36685B75DF}">
      <dsp:nvSpPr>
        <dsp:cNvPr id="0" name=""/>
        <dsp:cNvSpPr/>
      </dsp:nvSpPr>
      <dsp:spPr>
        <a:xfrm>
          <a:off x="815191" y="3202167"/>
          <a:ext cx="993561" cy="472845"/>
        </a:xfrm>
        <a:custGeom>
          <a:avLst/>
          <a:gdLst/>
          <a:ahLst/>
          <a:cxnLst/>
          <a:rect l="0" t="0" r="0" b="0"/>
          <a:pathLst>
            <a:path>
              <a:moveTo>
                <a:pt x="993561" y="0"/>
              </a:moveTo>
              <a:lnTo>
                <a:pt x="993561" y="322230"/>
              </a:lnTo>
              <a:lnTo>
                <a:pt x="0" y="322230"/>
              </a:lnTo>
              <a:lnTo>
                <a:pt x="0" y="4728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FA6DF-27F4-4E30-9F55-556074DE4982}">
      <dsp:nvSpPr>
        <dsp:cNvPr id="0" name=""/>
        <dsp:cNvSpPr/>
      </dsp:nvSpPr>
      <dsp:spPr>
        <a:xfrm>
          <a:off x="1808752" y="1696921"/>
          <a:ext cx="1987123" cy="472845"/>
        </a:xfrm>
        <a:custGeom>
          <a:avLst/>
          <a:gdLst/>
          <a:ahLst/>
          <a:cxnLst/>
          <a:rect l="0" t="0" r="0" b="0"/>
          <a:pathLst>
            <a:path>
              <a:moveTo>
                <a:pt x="1987123" y="0"/>
              </a:moveTo>
              <a:lnTo>
                <a:pt x="1987123" y="322230"/>
              </a:lnTo>
              <a:lnTo>
                <a:pt x="0" y="322230"/>
              </a:lnTo>
              <a:lnTo>
                <a:pt x="0" y="4728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94055-EB7B-4A06-B7E5-CF118B4A0D0F}">
      <dsp:nvSpPr>
        <dsp:cNvPr id="0" name=""/>
        <dsp:cNvSpPr/>
      </dsp:nvSpPr>
      <dsp:spPr>
        <a:xfrm>
          <a:off x="2982962" y="664521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D4985-7C6B-4933-B417-CE4F2AB32F62}">
      <dsp:nvSpPr>
        <dsp:cNvPr id="0" name=""/>
        <dsp:cNvSpPr/>
      </dsp:nvSpPr>
      <dsp:spPr>
        <a:xfrm>
          <a:off x="3163609" y="836136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rgbClr val="FF0000"/>
              </a:solidFill>
            </a:rPr>
            <a:t>195A0261</a:t>
          </a:r>
          <a:endParaRPr lang="en-GB" sz="2300" kern="1200" dirty="0">
            <a:solidFill>
              <a:srgbClr val="FF0000"/>
            </a:solidFill>
          </a:endParaRPr>
        </a:p>
      </dsp:txBody>
      <dsp:txXfrm>
        <a:off x="3193847" y="866374"/>
        <a:ext cx="1565352" cy="971924"/>
      </dsp:txXfrm>
    </dsp:sp>
    <dsp:sp modelId="{9071607A-B439-40F4-9B1C-E183B9428F34}">
      <dsp:nvSpPr>
        <dsp:cNvPr id="0" name=""/>
        <dsp:cNvSpPr/>
      </dsp:nvSpPr>
      <dsp:spPr>
        <a:xfrm>
          <a:off x="995838" y="2169766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19BA7-6313-45D9-81C5-02C628E6C7D3}">
      <dsp:nvSpPr>
        <dsp:cNvPr id="0" name=""/>
        <dsp:cNvSpPr/>
      </dsp:nvSpPr>
      <dsp:spPr>
        <a:xfrm>
          <a:off x="1176486" y="2341382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0FBA0164</a:t>
          </a:r>
          <a:endParaRPr lang="en-GB" sz="2300" kern="1200" dirty="0"/>
        </a:p>
      </dsp:txBody>
      <dsp:txXfrm>
        <a:off x="1206724" y="2371620"/>
        <a:ext cx="1565352" cy="971924"/>
      </dsp:txXfrm>
    </dsp:sp>
    <dsp:sp modelId="{08C236AF-942C-49F9-A4F4-624E29670815}">
      <dsp:nvSpPr>
        <dsp:cNvPr id="0" name=""/>
        <dsp:cNvSpPr/>
      </dsp:nvSpPr>
      <dsp:spPr>
        <a:xfrm>
          <a:off x="2277" y="3675012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79503-D4A4-42F1-AD92-31243CD193CE}">
      <dsp:nvSpPr>
        <dsp:cNvPr id="0" name=""/>
        <dsp:cNvSpPr/>
      </dsp:nvSpPr>
      <dsp:spPr>
        <a:xfrm>
          <a:off x="182924" y="3846628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02830145 foo</a:t>
          </a:r>
          <a:endParaRPr lang="en-GB" sz="2300" kern="1200" dirty="0"/>
        </a:p>
      </dsp:txBody>
      <dsp:txXfrm>
        <a:off x="213162" y="3876866"/>
        <a:ext cx="1565352" cy="971924"/>
      </dsp:txXfrm>
    </dsp:sp>
    <dsp:sp modelId="{90DFB5B4-DD86-4936-B2B0-16342B54D396}">
      <dsp:nvSpPr>
        <dsp:cNvPr id="0" name=""/>
        <dsp:cNvSpPr/>
      </dsp:nvSpPr>
      <dsp:spPr>
        <a:xfrm>
          <a:off x="1989400" y="3675012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A6E38-DC46-4004-AFA6-E5AE27845CBB}">
      <dsp:nvSpPr>
        <dsp:cNvPr id="0" name=""/>
        <dsp:cNvSpPr/>
      </dsp:nvSpPr>
      <dsp:spPr>
        <a:xfrm>
          <a:off x="2170048" y="3846628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025E0136 bar</a:t>
          </a:r>
          <a:endParaRPr lang="en-GB" sz="2300" kern="1200" dirty="0"/>
        </a:p>
      </dsp:txBody>
      <dsp:txXfrm>
        <a:off x="2200286" y="3876866"/>
        <a:ext cx="1565352" cy="971924"/>
      </dsp:txXfrm>
    </dsp:sp>
    <dsp:sp modelId="{EDEFE995-0F72-4163-85A3-511A70CB289E}">
      <dsp:nvSpPr>
        <dsp:cNvPr id="0" name=""/>
        <dsp:cNvSpPr/>
      </dsp:nvSpPr>
      <dsp:spPr>
        <a:xfrm>
          <a:off x="4970085" y="2169766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63693-15F4-4A4B-B443-2CFC5AC22850}">
      <dsp:nvSpPr>
        <dsp:cNvPr id="0" name=""/>
        <dsp:cNvSpPr/>
      </dsp:nvSpPr>
      <dsp:spPr>
        <a:xfrm>
          <a:off x="5150733" y="2341382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rgbClr val="FF0000"/>
              </a:solidFill>
            </a:rPr>
            <a:t>0FB00171</a:t>
          </a:r>
          <a:endParaRPr lang="en-GB" sz="2300" kern="1200" dirty="0">
            <a:solidFill>
              <a:srgbClr val="FF0000"/>
            </a:solidFill>
          </a:endParaRPr>
        </a:p>
      </dsp:txBody>
      <dsp:txXfrm>
        <a:off x="5180971" y="2371620"/>
        <a:ext cx="1565352" cy="971924"/>
      </dsp:txXfrm>
    </dsp:sp>
    <dsp:sp modelId="{0D83D61C-10FA-48B5-8BCC-938C31B981C9}">
      <dsp:nvSpPr>
        <dsp:cNvPr id="0" name=""/>
        <dsp:cNvSpPr/>
      </dsp:nvSpPr>
      <dsp:spPr>
        <a:xfrm>
          <a:off x="3976523" y="3675012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1E3CC-AB23-4794-A68C-69D6E80984DD}">
      <dsp:nvSpPr>
        <dsp:cNvPr id="0" name=""/>
        <dsp:cNvSpPr/>
      </dsp:nvSpPr>
      <dsp:spPr>
        <a:xfrm>
          <a:off x="4157171" y="3846628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0266013E </a:t>
          </a:r>
          <a:r>
            <a:rPr lang="en-GB" sz="2300" kern="1200" dirty="0" err="1" smtClean="0"/>
            <a:t>baz</a:t>
          </a:r>
          <a:endParaRPr lang="en-GB" sz="2300" kern="1200" dirty="0"/>
        </a:p>
      </dsp:txBody>
      <dsp:txXfrm>
        <a:off x="4187409" y="3876866"/>
        <a:ext cx="1565352" cy="971924"/>
      </dsp:txXfrm>
    </dsp:sp>
    <dsp:sp modelId="{C9252BEE-DFD8-4AD1-B1FD-4E858FF57CD2}">
      <dsp:nvSpPr>
        <dsp:cNvPr id="0" name=""/>
        <dsp:cNvSpPr/>
      </dsp:nvSpPr>
      <dsp:spPr>
        <a:xfrm>
          <a:off x="5963647" y="3675012"/>
          <a:ext cx="1625828" cy="1032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C8FF5-A4B3-4BFC-85F7-ADA42D09DD89}">
      <dsp:nvSpPr>
        <dsp:cNvPr id="0" name=""/>
        <dsp:cNvSpPr/>
      </dsp:nvSpPr>
      <dsp:spPr>
        <a:xfrm>
          <a:off x="6144294" y="3846628"/>
          <a:ext cx="1625828" cy="103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rgbClr val="FF0000"/>
              </a:solidFill>
            </a:rPr>
            <a:t>042101A2 </a:t>
          </a:r>
          <a:r>
            <a:rPr lang="en-GB" sz="2300" kern="1200" dirty="0" err="1" smtClean="0">
              <a:solidFill>
                <a:srgbClr val="FF0000"/>
              </a:solidFill>
            </a:rPr>
            <a:t>fred</a:t>
          </a:r>
          <a:endParaRPr lang="en-GB" sz="2300" kern="1200" dirty="0">
            <a:solidFill>
              <a:srgbClr val="FF0000"/>
            </a:solidFill>
          </a:endParaRPr>
        </a:p>
      </dsp:txBody>
      <dsp:txXfrm>
        <a:off x="6174532" y="3876866"/>
        <a:ext cx="1565352" cy="9719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9004D-495F-4889-9184-CA09674CE408}">
      <dsp:nvSpPr>
        <dsp:cNvPr id="0" name=""/>
        <dsp:cNvSpPr/>
      </dsp:nvSpPr>
      <dsp:spPr>
        <a:xfrm>
          <a:off x="4760974" y="1001887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5723226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4760974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D6D2-777A-4DF2-B32B-B08FC720897B}">
      <dsp:nvSpPr>
        <dsp:cNvPr id="0" name=""/>
        <dsp:cNvSpPr/>
      </dsp:nvSpPr>
      <dsp:spPr>
        <a:xfrm>
          <a:off x="3798722" y="2459699"/>
          <a:ext cx="1924503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1924503" y="312075"/>
              </a:lnTo>
              <a:lnTo>
                <a:pt x="1924503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1874218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911966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952F-E7C7-4D2E-8F37-D7967EBB23F7}">
      <dsp:nvSpPr>
        <dsp:cNvPr id="0" name=""/>
        <dsp:cNvSpPr/>
      </dsp:nvSpPr>
      <dsp:spPr>
        <a:xfrm>
          <a:off x="1874218" y="2459699"/>
          <a:ext cx="1924503" cy="457944"/>
        </a:xfrm>
        <a:custGeom>
          <a:avLst/>
          <a:gdLst/>
          <a:ahLst/>
          <a:cxnLst/>
          <a:rect l="0" t="0" r="0" b="0"/>
          <a:pathLst>
            <a:path>
              <a:moveTo>
                <a:pt x="1924503" y="0"/>
              </a:moveTo>
              <a:lnTo>
                <a:pt x="1924503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3798722" y="1001887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3973677" y="2020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4148632" y="168227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rgbClr val="FF0000"/>
              </a:solidFill>
            </a:rPr>
            <a:t>106D0177</a:t>
          </a:r>
          <a:endParaRPr lang="en-GB" sz="2200" kern="1200" dirty="0">
            <a:solidFill>
              <a:srgbClr val="FF0000"/>
            </a:solidFill>
          </a:endParaRPr>
        </a:p>
      </dsp:txBody>
      <dsp:txXfrm>
        <a:off x="4177917" y="197512"/>
        <a:ext cx="1516024" cy="941297"/>
      </dsp:txXfrm>
    </dsp:sp>
    <dsp:sp modelId="{73D4470A-F15C-426A-95D1-2AF463B402C0}">
      <dsp:nvSpPr>
        <dsp:cNvPr id="0" name=""/>
        <dsp:cNvSpPr/>
      </dsp:nvSpPr>
      <dsp:spPr>
        <a:xfrm>
          <a:off x="3011425" y="1459831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3186380" y="1626039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195A0261</a:t>
          </a:r>
          <a:endParaRPr lang="en-GB" sz="2200" kern="1200" dirty="0"/>
        </a:p>
      </dsp:txBody>
      <dsp:txXfrm>
        <a:off x="3215665" y="1655324"/>
        <a:ext cx="1516024" cy="941297"/>
      </dsp:txXfrm>
    </dsp:sp>
    <dsp:sp modelId="{6700AD85-1663-4BFD-91A6-64992E66D939}">
      <dsp:nvSpPr>
        <dsp:cNvPr id="0" name=""/>
        <dsp:cNvSpPr/>
      </dsp:nvSpPr>
      <dsp:spPr>
        <a:xfrm>
          <a:off x="1086921" y="2917643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51B59-A479-4931-AE6C-E2F89B9AA4CB}">
      <dsp:nvSpPr>
        <dsp:cNvPr id="0" name=""/>
        <dsp:cNvSpPr/>
      </dsp:nvSpPr>
      <dsp:spPr>
        <a:xfrm>
          <a:off x="1261876" y="3083850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0FBA0164</a:t>
          </a:r>
          <a:endParaRPr lang="en-GB" sz="2200" kern="1200" dirty="0"/>
        </a:p>
      </dsp:txBody>
      <dsp:txXfrm>
        <a:off x="1291161" y="3113135"/>
        <a:ext cx="1516024" cy="941297"/>
      </dsp:txXfrm>
    </dsp:sp>
    <dsp:sp modelId="{32998DB1-D38B-4A27-8C5D-6B374E06360F}">
      <dsp:nvSpPr>
        <dsp:cNvPr id="0" name=""/>
        <dsp:cNvSpPr/>
      </dsp:nvSpPr>
      <dsp:spPr>
        <a:xfrm>
          <a:off x="124669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299624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02830145 foo</a:t>
          </a:r>
          <a:endParaRPr lang="en-GB" sz="2200" kern="1200" dirty="0"/>
        </a:p>
      </dsp:txBody>
      <dsp:txXfrm>
        <a:off x="328909" y="4570947"/>
        <a:ext cx="1516024" cy="941297"/>
      </dsp:txXfrm>
    </dsp:sp>
    <dsp:sp modelId="{3AE31570-FC40-4E3B-BA7C-E6EABFB2CA68}">
      <dsp:nvSpPr>
        <dsp:cNvPr id="0" name=""/>
        <dsp:cNvSpPr/>
      </dsp:nvSpPr>
      <dsp:spPr>
        <a:xfrm>
          <a:off x="2049173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2224128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025E0136 bar</a:t>
          </a:r>
          <a:endParaRPr lang="en-GB" sz="2200" kern="1200" dirty="0"/>
        </a:p>
      </dsp:txBody>
      <dsp:txXfrm>
        <a:off x="2253413" y="4570947"/>
        <a:ext cx="1516024" cy="941297"/>
      </dsp:txXfrm>
    </dsp:sp>
    <dsp:sp modelId="{37F71577-D99A-489E-9D2A-68DA97F1E8C9}">
      <dsp:nvSpPr>
        <dsp:cNvPr id="0" name=""/>
        <dsp:cNvSpPr/>
      </dsp:nvSpPr>
      <dsp:spPr>
        <a:xfrm>
          <a:off x="4935929" y="2917643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EC19-A2BA-4B10-88AF-968A1D83B80E}">
      <dsp:nvSpPr>
        <dsp:cNvPr id="0" name=""/>
        <dsp:cNvSpPr/>
      </dsp:nvSpPr>
      <dsp:spPr>
        <a:xfrm>
          <a:off x="5110884" y="3083850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0FB00171</a:t>
          </a:r>
          <a:endParaRPr lang="en-GB" sz="2200" kern="1200" dirty="0"/>
        </a:p>
      </dsp:txBody>
      <dsp:txXfrm>
        <a:off x="5140169" y="3113135"/>
        <a:ext cx="1516024" cy="941297"/>
      </dsp:txXfrm>
    </dsp:sp>
    <dsp:sp modelId="{11487B9F-A5EF-428C-B65C-DB9F79B7B0DE}">
      <dsp:nvSpPr>
        <dsp:cNvPr id="0" name=""/>
        <dsp:cNvSpPr/>
      </dsp:nvSpPr>
      <dsp:spPr>
        <a:xfrm>
          <a:off x="3973677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4148632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0266013E </a:t>
          </a:r>
          <a:r>
            <a:rPr lang="en-GB" sz="2200" kern="1200" dirty="0" err="1" smtClean="0"/>
            <a:t>baz</a:t>
          </a:r>
          <a:endParaRPr lang="en-GB" sz="2200" kern="1200" dirty="0"/>
        </a:p>
      </dsp:txBody>
      <dsp:txXfrm>
        <a:off x="4177917" y="4570947"/>
        <a:ext cx="1516024" cy="941297"/>
      </dsp:txXfrm>
    </dsp:sp>
    <dsp:sp modelId="{014128AB-132F-4A95-BDAD-7A44208E117D}">
      <dsp:nvSpPr>
        <dsp:cNvPr id="0" name=""/>
        <dsp:cNvSpPr/>
      </dsp:nvSpPr>
      <dsp:spPr>
        <a:xfrm>
          <a:off x="5898181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6073136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042101A2 </a:t>
          </a:r>
          <a:r>
            <a:rPr lang="en-GB" sz="2200" kern="1200" dirty="0" err="1" smtClean="0"/>
            <a:t>fred</a:t>
          </a:r>
          <a:endParaRPr lang="en-GB" sz="2200" kern="1200" dirty="0"/>
        </a:p>
      </dsp:txBody>
      <dsp:txXfrm>
        <a:off x="6102421" y="4570947"/>
        <a:ext cx="1516024" cy="941297"/>
      </dsp:txXfrm>
    </dsp:sp>
    <dsp:sp modelId="{51A15CA8-E23C-4465-9642-AB892699F9AB}">
      <dsp:nvSpPr>
        <dsp:cNvPr id="0" name=""/>
        <dsp:cNvSpPr/>
      </dsp:nvSpPr>
      <dsp:spPr>
        <a:xfrm>
          <a:off x="4935929" y="1459831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07E14-3538-4E71-B35C-B6534648352A}">
      <dsp:nvSpPr>
        <dsp:cNvPr id="0" name=""/>
        <dsp:cNvSpPr/>
      </dsp:nvSpPr>
      <dsp:spPr>
        <a:xfrm>
          <a:off x="5110884" y="1626039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rgbClr val="FF0000"/>
              </a:solidFill>
            </a:rPr>
            <a:t>067C021B </a:t>
          </a:r>
          <a:r>
            <a:rPr lang="en-GB" sz="2200" kern="1200" dirty="0" err="1" smtClean="0">
              <a:solidFill>
                <a:srgbClr val="FF0000"/>
              </a:solidFill>
            </a:rPr>
            <a:t>wilma</a:t>
          </a:r>
          <a:endParaRPr lang="en-GB" sz="2200" kern="1200" dirty="0">
            <a:solidFill>
              <a:srgbClr val="FF0000"/>
            </a:solidFill>
          </a:endParaRPr>
        </a:p>
      </dsp:txBody>
      <dsp:txXfrm>
        <a:off x="5140169" y="1655324"/>
        <a:ext cx="1516024" cy="9412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F29C0-894D-43C2-AD1C-DC8EC620287C}">
      <dsp:nvSpPr>
        <dsp:cNvPr id="0" name=""/>
        <dsp:cNvSpPr/>
      </dsp:nvSpPr>
      <dsp:spPr>
        <a:xfrm>
          <a:off x="0" y="3895282"/>
          <a:ext cx="7772400" cy="639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wilma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0" y="3895282"/>
        <a:ext cx="7772400" cy="345088"/>
      </dsp:txXfrm>
    </dsp:sp>
    <dsp:sp modelId="{68849DF5-1385-48C1-8AD4-9446CAD0230A}">
      <dsp:nvSpPr>
        <dsp:cNvPr id="0" name=""/>
        <dsp:cNvSpPr/>
      </dsp:nvSpPr>
      <dsp:spPr>
        <a:xfrm>
          <a:off x="0" y="4227589"/>
          <a:ext cx="7772400" cy="2939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</a:rPr>
            <a:t>106D0177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4227589"/>
        <a:ext cx="7772400" cy="293964"/>
      </dsp:txXfrm>
    </dsp:sp>
    <dsp:sp modelId="{9D560FB5-9498-4BAB-A1E2-DFEAEDDE8BBA}">
      <dsp:nvSpPr>
        <dsp:cNvPr id="0" name=""/>
        <dsp:cNvSpPr/>
      </dsp:nvSpPr>
      <dsp:spPr>
        <a:xfrm rot="10800000">
          <a:off x="0" y="2922003"/>
          <a:ext cx="7772400" cy="98286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fred</a:t>
          </a:r>
          <a:endParaRPr lang="en-GB" sz="1600" kern="1200" dirty="0">
            <a:solidFill>
              <a:schemeClr val="tx1"/>
            </a:solidFill>
          </a:endParaRPr>
        </a:p>
      </dsp:txBody>
      <dsp:txXfrm rot="-10800000">
        <a:off x="0" y="2922003"/>
        <a:ext cx="7772400" cy="344985"/>
      </dsp:txXfrm>
    </dsp:sp>
    <dsp:sp modelId="{D79FF7B6-A4E1-4A3F-A675-C4D6291CCC99}">
      <dsp:nvSpPr>
        <dsp:cNvPr id="0" name=""/>
        <dsp:cNvSpPr/>
      </dsp:nvSpPr>
      <dsp:spPr>
        <a:xfrm>
          <a:off x="0" y="3266988"/>
          <a:ext cx="7772400" cy="2938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</a:rPr>
            <a:t>195A0261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3266988"/>
        <a:ext cx="7772400" cy="293876"/>
      </dsp:txXfrm>
    </dsp:sp>
    <dsp:sp modelId="{20B3EC8C-CA76-47A8-ACAC-2F75D1FDC1C7}">
      <dsp:nvSpPr>
        <dsp:cNvPr id="0" name=""/>
        <dsp:cNvSpPr/>
      </dsp:nvSpPr>
      <dsp:spPr>
        <a:xfrm rot="10800000">
          <a:off x="0" y="1948725"/>
          <a:ext cx="7772400" cy="98286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</a:rPr>
            <a:t>baz</a:t>
          </a:r>
          <a:endParaRPr lang="en-GB" sz="3200" kern="1200" dirty="0">
            <a:solidFill>
              <a:schemeClr val="tx1"/>
            </a:solidFill>
          </a:endParaRPr>
        </a:p>
      </dsp:txBody>
      <dsp:txXfrm rot="-10800000">
        <a:off x="0" y="1948725"/>
        <a:ext cx="7772400" cy="344985"/>
      </dsp:txXfrm>
    </dsp:sp>
    <dsp:sp modelId="{3E17F053-B4D3-4D7E-AA61-4DFCBEA0FDA3}">
      <dsp:nvSpPr>
        <dsp:cNvPr id="0" name=""/>
        <dsp:cNvSpPr/>
      </dsp:nvSpPr>
      <dsp:spPr>
        <a:xfrm>
          <a:off x="0" y="2293710"/>
          <a:ext cx="7772400" cy="2938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</a:rPr>
            <a:t>15C501D7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2293710"/>
        <a:ext cx="7772400" cy="293876"/>
      </dsp:txXfrm>
    </dsp:sp>
    <dsp:sp modelId="{63627DC1-7117-4DEC-9ABC-C4DE17EC8D62}">
      <dsp:nvSpPr>
        <dsp:cNvPr id="0" name=""/>
        <dsp:cNvSpPr/>
      </dsp:nvSpPr>
      <dsp:spPr>
        <a:xfrm rot="10800000">
          <a:off x="0" y="975446"/>
          <a:ext cx="7772400" cy="98286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bar</a:t>
          </a:r>
          <a:endParaRPr lang="en-GB" sz="3200" kern="1200" dirty="0">
            <a:solidFill>
              <a:schemeClr val="tx1"/>
            </a:solidFill>
          </a:endParaRPr>
        </a:p>
      </dsp:txBody>
      <dsp:txXfrm rot="-10800000">
        <a:off x="0" y="975446"/>
        <a:ext cx="7772400" cy="344985"/>
      </dsp:txXfrm>
    </dsp:sp>
    <dsp:sp modelId="{7AA0358B-81B6-4403-A189-567044949C6B}">
      <dsp:nvSpPr>
        <dsp:cNvPr id="0" name=""/>
        <dsp:cNvSpPr/>
      </dsp:nvSpPr>
      <dsp:spPr>
        <a:xfrm>
          <a:off x="0" y="1320432"/>
          <a:ext cx="7772400" cy="2938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</a:rPr>
            <a:t>0FBA0164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1320432"/>
        <a:ext cx="7772400" cy="293876"/>
      </dsp:txXfrm>
    </dsp:sp>
    <dsp:sp modelId="{A019D94C-61E0-400B-B989-43A1BDB3C7EA}">
      <dsp:nvSpPr>
        <dsp:cNvPr id="0" name=""/>
        <dsp:cNvSpPr/>
      </dsp:nvSpPr>
      <dsp:spPr>
        <a:xfrm rot="10800000">
          <a:off x="0" y="2168"/>
          <a:ext cx="7772400" cy="98286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foo</a:t>
          </a:r>
          <a:endParaRPr lang="en-GB" sz="1800" kern="1200" dirty="0">
            <a:solidFill>
              <a:schemeClr val="tx1"/>
            </a:solidFill>
          </a:endParaRPr>
        </a:p>
      </dsp:txBody>
      <dsp:txXfrm rot="-10800000">
        <a:off x="0" y="2168"/>
        <a:ext cx="7772400" cy="344985"/>
      </dsp:txXfrm>
    </dsp:sp>
    <dsp:sp modelId="{2E1B2227-5E9E-49ED-A4F8-12ECBF2D3BF1}">
      <dsp:nvSpPr>
        <dsp:cNvPr id="0" name=""/>
        <dsp:cNvSpPr/>
      </dsp:nvSpPr>
      <dsp:spPr>
        <a:xfrm>
          <a:off x="0" y="347153"/>
          <a:ext cx="7772400" cy="2938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</a:rPr>
            <a:t>02830145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347153"/>
        <a:ext cx="7772400" cy="29387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1E61F-C3EC-44A1-B207-07F9003E072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D78E3-52FC-4067-B8CB-9B287DC19756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47D9-DE36-4A73-87C1-F2CC819240F2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C683E-C9AD-4E6B-8760-AF5B24AD3571}">
      <dsp:nvSpPr>
        <dsp:cNvPr id="0" name=""/>
        <dsp:cNvSpPr/>
      </dsp:nvSpPr>
      <dsp:spPr>
        <a:xfrm>
          <a:off x="2424639" y="438676"/>
          <a:ext cx="2923121" cy="2923121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33591-637D-4C07-983C-876CB8932103}">
      <dsp:nvSpPr>
        <dsp:cNvPr id="0" name=""/>
        <dsp:cNvSpPr/>
      </dsp:nvSpPr>
      <dsp:spPr>
        <a:xfrm>
          <a:off x="3213515" y="1227552"/>
          <a:ext cx="1345369" cy="1345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Authority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410540" y="1424577"/>
        <a:ext cx="951319" cy="951319"/>
      </dsp:txXfrm>
    </dsp:sp>
    <dsp:sp modelId="{1968B05A-C52E-46B9-B17A-C081799B5094}">
      <dsp:nvSpPr>
        <dsp:cNvPr id="0" name=""/>
        <dsp:cNvSpPr/>
      </dsp:nvSpPr>
      <dsp:spPr>
        <a:xfrm>
          <a:off x="3415320" y="1700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139617"/>
        <a:ext cx="665924" cy="665924"/>
      </dsp:txXfrm>
    </dsp:sp>
    <dsp:sp modelId="{C83379B6-3700-4229-8DEF-F79A0DB693BE}">
      <dsp:nvSpPr>
        <dsp:cNvPr id="0" name=""/>
        <dsp:cNvSpPr/>
      </dsp:nvSpPr>
      <dsp:spPr>
        <a:xfrm>
          <a:off x="4842978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980895" y="1567275"/>
        <a:ext cx="665924" cy="665924"/>
      </dsp:txXfrm>
    </dsp:sp>
    <dsp:sp modelId="{E356D028-DA6A-48EB-B972-C3EDEBBCA271}">
      <dsp:nvSpPr>
        <dsp:cNvPr id="0" name=""/>
        <dsp:cNvSpPr/>
      </dsp:nvSpPr>
      <dsp:spPr>
        <a:xfrm>
          <a:off x="3415320" y="2857015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3553237" y="2994932"/>
        <a:ext cx="665924" cy="665924"/>
      </dsp:txXfrm>
    </dsp:sp>
    <dsp:sp modelId="{4BE2A70B-E41B-4E7E-9BAC-EB8E3B9F9932}">
      <dsp:nvSpPr>
        <dsp:cNvPr id="0" name=""/>
        <dsp:cNvSpPr/>
      </dsp:nvSpPr>
      <dsp:spPr>
        <a:xfrm>
          <a:off x="1987663" y="1429358"/>
          <a:ext cx="941758" cy="941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Peer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2125580" y="1567275"/>
        <a:ext cx="665924" cy="6659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9004D-495F-4889-9184-CA09674CE408}">
      <dsp:nvSpPr>
        <dsp:cNvPr id="0" name=""/>
        <dsp:cNvSpPr/>
      </dsp:nvSpPr>
      <dsp:spPr>
        <a:xfrm>
          <a:off x="4760974" y="1001887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5723226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4760974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D6D2-777A-4DF2-B32B-B08FC720897B}">
      <dsp:nvSpPr>
        <dsp:cNvPr id="0" name=""/>
        <dsp:cNvSpPr/>
      </dsp:nvSpPr>
      <dsp:spPr>
        <a:xfrm>
          <a:off x="3798722" y="2459699"/>
          <a:ext cx="1924503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1924503" y="312075"/>
              </a:lnTo>
              <a:lnTo>
                <a:pt x="1924503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1874218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75"/>
              </a:lnTo>
              <a:lnTo>
                <a:pt x="962251" y="312075"/>
              </a:lnTo>
              <a:lnTo>
                <a:pt x="962251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911966" y="3917510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952F-E7C7-4D2E-8F37-D7967EBB23F7}">
      <dsp:nvSpPr>
        <dsp:cNvPr id="0" name=""/>
        <dsp:cNvSpPr/>
      </dsp:nvSpPr>
      <dsp:spPr>
        <a:xfrm>
          <a:off x="1874218" y="2459699"/>
          <a:ext cx="1924503" cy="457944"/>
        </a:xfrm>
        <a:custGeom>
          <a:avLst/>
          <a:gdLst/>
          <a:ahLst/>
          <a:cxnLst/>
          <a:rect l="0" t="0" r="0" b="0"/>
          <a:pathLst>
            <a:path>
              <a:moveTo>
                <a:pt x="1924503" y="0"/>
              </a:moveTo>
              <a:lnTo>
                <a:pt x="1924503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3798722" y="1001887"/>
          <a:ext cx="962251" cy="457944"/>
        </a:xfrm>
        <a:custGeom>
          <a:avLst/>
          <a:gdLst/>
          <a:ahLst/>
          <a:cxnLst/>
          <a:rect l="0" t="0" r="0" b="0"/>
          <a:pathLst>
            <a:path>
              <a:moveTo>
                <a:pt x="962251" y="0"/>
              </a:moveTo>
              <a:lnTo>
                <a:pt x="962251" y="312075"/>
              </a:lnTo>
              <a:lnTo>
                <a:pt x="0" y="312075"/>
              </a:lnTo>
              <a:lnTo>
                <a:pt x="0" y="4579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3973677" y="2020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4148632" y="168227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chemeClr val="tx1"/>
              </a:solidFill>
            </a:rPr>
            <a:t>106D0177</a:t>
          </a:r>
          <a:endParaRPr lang="en-GB" sz="2200" kern="1200" dirty="0">
            <a:solidFill>
              <a:schemeClr val="tx1"/>
            </a:solidFill>
          </a:endParaRPr>
        </a:p>
      </dsp:txBody>
      <dsp:txXfrm>
        <a:off x="4177917" y="197512"/>
        <a:ext cx="1516024" cy="941297"/>
      </dsp:txXfrm>
    </dsp:sp>
    <dsp:sp modelId="{73D4470A-F15C-426A-95D1-2AF463B402C0}">
      <dsp:nvSpPr>
        <dsp:cNvPr id="0" name=""/>
        <dsp:cNvSpPr/>
      </dsp:nvSpPr>
      <dsp:spPr>
        <a:xfrm>
          <a:off x="3011425" y="1459831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3186380" y="1626039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195A0261</a:t>
          </a:r>
          <a:endParaRPr lang="en-GB" sz="2200" kern="1200" dirty="0"/>
        </a:p>
      </dsp:txBody>
      <dsp:txXfrm>
        <a:off x="3215665" y="1655324"/>
        <a:ext cx="1516024" cy="941297"/>
      </dsp:txXfrm>
    </dsp:sp>
    <dsp:sp modelId="{6700AD85-1663-4BFD-91A6-64992E66D939}">
      <dsp:nvSpPr>
        <dsp:cNvPr id="0" name=""/>
        <dsp:cNvSpPr/>
      </dsp:nvSpPr>
      <dsp:spPr>
        <a:xfrm>
          <a:off x="1086921" y="2917643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51B59-A479-4931-AE6C-E2F89B9AA4CB}">
      <dsp:nvSpPr>
        <dsp:cNvPr id="0" name=""/>
        <dsp:cNvSpPr/>
      </dsp:nvSpPr>
      <dsp:spPr>
        <a:xfrm>
          <a:off x="1261876" y="3083850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0FBA0164</a:t>
          </a:r>
          <a:endParaRPr lang="en-GB" sz="2200" kern="1200" dirty="0"/>
        </a:p>
      </dsp:txBody>
      <dsp:txXfrm>
        <a:off x="1291161" y="3113135"/>
        <a:ext cx="1516024" cy="941297"/>
      </dsp:txXfrm>
    </dsp:sp>
    <dsp:sp modelId="{32998DB1-D38B-4A27-8C5D-6B374E06360F}">
      <dsp:nvSpPr>
        <dsp:cNvPr id="0" name=""/>
        <dsp:cNvSpPr/>
      </dsp:nvSpPr>
      <dsp:spPr>
        <a:xfrm>
          <a:off x="124669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299624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02830145 foo</a:t>
          </a:r>
          <a:endParaRPr lang="en-GB" sz="2200" kern="1200" dirty="0"/>
        </a:p>
      </dsp:txBody>
      <dsp:txXfrm>
        <a:off x="328909" y="4570947"/>
        <a:ext cx="1516024" cy="941297"/>
      </dsp:txXfrm>
    </dsp:sp>
    <dsp:sp modelId="{3AE31570-FC40-4E3B-BA7C-E6EABFB2CA68}">
      <dsp:nvSpPr>
        <dsp:cNvPr id="0" name=""/>
        <dsp:cNvSpPr/>
      </dsp:nvSpPr>
      <dsp:spPr>
        <a:xfrm>
          <a:off x="2049173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2224128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025E0136 bar</a:t>
          </a:r>
          <a:endParaRPr lang="en-GB" sz="2200" kern="1200" dirty="0"/>
        </a:p>
      </dsp:txBody>
      <dsp:txXfrm>
        <a:off x="2253413" y="4570947"/>
        <a:ext cx="1516024" cy="941297"/>
      </dsp:txXfrm>
    </dsp:sp>
    <dsp:sp modelId="{37F71577-D99A-489E-9D2A-68DA97F1E8C9}">
      <dsp:nvSpPr>
        <dsp:cNvPr id="0" name=""/>
        <dsp:cNvSpPr/>
      </dsp:nvSpPr>
      <dsp:spPr>
        <a:xfrm>
          <a:off x="4935929" y="2917643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EC19-A2BA-4B10-88AF-968A1D83B80E}">
      <dsp:nvSpPr>
        <dsp:cNvPr id="0" name=""/>
        <dsp:cNvSpPr/>
      </dsp:nvSpPr>
      <dsp:spPr>
        <a:xfrm>
          <a:off x="5110884" y="3083850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0FB00171</a:t>
          </a:r>
          <a:endParaRPr lang="en-GB" sz="2200" kern="1200" dirty="0"/>
        </a:p>
      </dsp:txBody>
      <dsp:txXfrm>
        <a:off x="5140169" y="3113135"/>
        <a:ext cx="1516024" cy="941297"/>
      </dsp:txXfrm>
    </dsp:sp>
    <dsp:sp modelId="{11487B9F-A5EF-428C-B65C-DB9F79B7B0DE}">
      <dsp:nvSpPr>
        <dsp:cNvPr id="0" name=""/>
        <dsp:cNvSpPr/>
      </dsp:nvSpPr>
      <dsp:spPr>
        <a:xfrm>
          <a:off x="3973677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4148632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0266013E </a:t>
          </a:r>
          <a:r>
            <a:rPr lang="en-GB" sz="2200" kern="1200" dirty="0" err="1" smtClean="0"/>
            <a:t>baz</a:t>
          </a:r>
          <a:endParaRPr lang="en-GB" sz="2200" kern="1200" dirty="0"/>
        </a:p>
      </dsp:txBody>
      <dsp:txXfrm>
        <a:off x="4177917" y="4570947"/>
        <a:ext cx="1516024" cy="941297"/>
      </dsp:txXfrm>
    </dsp:sp>
    <dsp:sp modelId="{014128AB-132F-4A95-BDAD-7A44208E117D}">
      <dsp:nvSpPr>
        <dsp:cNvPr id="0" name=""/>
        <dsp:cNvSpPr/>
      </dsp:nvSpPr>
      <dsp:spPr>
        <a:xfrm>
          <a:off x="5898181" y="4375455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6073136" y="4541662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042101A2 </a:t>
          </a:r>
          <a:r>
            <a:rPr lang="en-GB" sz="2200" kern="1200" dirty="0" err="1" smtClean="0"/>
            <a:t>fred</a:t>
          </a:r>
          <a:endParaRPr lang="en-GB" sz="2200" kern="1200" dirty="0"/>
        </a:p>
      </dsp:txBody>
      <dsp:txXfrm>
        <a:off x="6102421" y="4570947"/>
        <a:ext cx="1516024" cy="941297"/>
      </dsp:txXfrm>
    </dsp:sp>
    <dsp:sp modelId="{51A15CA8-E23C-4465-9642-AB892699F9AB}">
      <dsp:nvSpPr>
        <dsp:cNvPr id="0" name=""/>
        <dsp:cNvSpPr/>
      </dsp:nvSpPr>
      <dsp:spPr>
        <a:xfrm>
          <a:off x="4935929" y="1459831"/>
          <a:ext cx="1574594" cy="999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07E14-3538-4E71-B35C-B6534648352A}">
      <dsp:nvSpPr>
        <dsp:cNvPr id="0" name=""/>
        <dsp:cNvSpPr/>
      </dsp:nvSpPr>
      <dsp:spPr>
        <a:xfrm>
          <a:off x="5110884" y="1626039"/>
          <a:ext cx="1574594" cy="999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chemeClr val="tx1"/>
              </a:solidFill>
            </a:rPr>
            <a:t>067C021B </a:t>
          </a:r>
          <a:r>
            <a:rPr lang="en-GB" sz="2200" kern="1200" dirty="0" err="1" smtClean="0">
              <a:solidFill>
                <a:schemeClr val="tx1"/>
              </a:solidFill>
            </a:rPr>
            <a:t>wilma</a:t>
          </a:r>
          <a:endParaRPr lang="en-GB" sz="2200" kern="1200" dirty="0">
            <a:solidFill>
              <a:schemeClr val="tx1"/>
            </a:solidFill>
          </a:endParaRPr>
        </a:p>
      </dsp:txBody>
      <dsp:txXfrm>
        <a:off x="5140169" y="1655324"/>
        <a:ext cx="1516024" cy="94129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0BF1B-61D6-4102-A942-CABA47654D0F}">
      <dsp:nvSpPr>
        <dsp:cNvPr id="0" name=""/>
        <dsp:cNvSpPr/>
      </dsp:nvSpPr>
      <dsp:spPr>
        <a:xfrm>
          <a:off x="6334050" y="2538902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872"/>
              </a:lnTo>
              <a:lnTo>
                <a:pt x="718036" y="232872"/>
              </a:lnTo>
              <a:lnTo>
                <a:pt x="718036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D2F94-C625-44A3-9BC0-A4D912D69DE7}">
      <dsp:nvSpPr>
        <dsp:cNvPr id="0" name=""/>
        <dsp:cNvSpPr/>
      </dsp:nvSpPr>
      <dsp:spPr>
        <a:xfrm>
          <a:off x="5616014" y="2538902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718036" y="0"/>
              </a:moveTo>
              <a:lnTo>
                <a:pt x="718036" y="232872"/>
              </a:lnTo>
              <a:lnTo>
                <a:pt x="0" y="232872"/>
              </a:lnTo>
              <a:lnTo>
                <a:pt x="0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107875-DFC0-4EFE-BDE7-B1300404C34D}">
      <dsp:nvSpPr>
        <dsp:cNvPr id="0" name=""/>
        <dsp:cNvSpPr/>
      </dsp:nvSpPr>
      <dsp:spPr>
        <a:xfrm>
          <a:off x="4538960" y="1451078"/>
          <a:ext cx="1795090" cy="341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872"/>
              </a:lnTo>
              <a:lnTo>
                <a:pt x="1795090" y="232872"/>
              </a:lnTo>
              <a:lnTo>
                <a:pt x="1795090" y="3417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4179942" y="3626727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872"/>
              </a:lnTo>
              <a:lnTo>
                <a:pt x="718036" y="232872"/>
              </a:lnTo>
              <a:lnTo>
                <a:pt x="718036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3461905" y="3626727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718036" y="0"/>
              </a:moveTo>
              <a:lnTo>
                <a:pt x="718036" y="232872"/>
              </a:lnTo>
              <a:lnTo>
                <a:pt x="0" y="232872"/>
              </a:lnTo>
              <a:lnTo>
                <a:pt x="0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D6D2-777A-4DF2-B32B-B08FC720897B}">
      <dsp:nvSpPr>
        <dsp:cNvPr id="0" name=""/>
        <dsp:cNvSpPr/>
      </dsp:nvSpPr>
      <dsp:spPr>
        <a:xfrm>
          <a:off x="2743869" y="2538902"/>
          <a:ext cx="1436072" cy="341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872"/>
              </a:lnTo>
              <a:lnTo>
                <a:pt x="1436072" y="232872"/>
              </a:lnTo>
              <a:lnTo>
                <a:pt x="1436072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1307797" y="3626727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872"/>
              </a:lnTo>
              <a:lnTo>
                <a:pt x="718036" y="232872"/>
              </a:lnTo>
              <a:lnTo>
                <a:pt x="718036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589761" y="3626727"/>
          <a:ext cx="718036" cy="341719"/>
        </a:xfrm>
        <a:custGeom>
          <a:avLst/>
          <a:gdLst/>
          <a:ahLst/>
          <a:cxnLst/>
          <a:rect l="0" t="0" r="0" b="0"/>
          <a:pathLst>
            <a:path>
              <a:moveTo>
                <a:pt x="718036" y="0"/>
              </a:moveTo>
              <a:lnTo>
                <a:pt x="718036" y="232872"/>
              </a:lnTo>
              <a:lnTo>
                <a:pt x="0" y="232872"/>
              </a:lnTo>
              <a:lnTo>
                <a:pt x="0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952F-E7C7-4D2E-8F37-D7967EBB23F7}">
      <dsp:nvSpPr>
        <dsp:cNvPr id="0" name=""/>
        <dsp:cNvSpPr/>
      </dsp:nvSpPr>
      <dsp:spPr>
        <a:xfrm>
          <a:off x="1307797" y="2538902"/>
          <a:ext cx="1436072" cy="341719"/>
        </a:xfrm>
        <a:custGeom>
          <a:avLst/>
          <a:gdLst/>
          <a:ahLst/>
          <a:cxnLst/>
          <a:rect l="0" t="0" r="0" b="0"/>
          <a:pathLst>
            <a:path>
              <a:moveTo>
                <a:pt x="1436072" y="0"/>
              </a:moveTo>
              <a:lnTo>
                <a:pt x="1436072" y="232872"/>
              </a:lnTo>
              <a:lnTo>
                <a:pt x="0" y="232872"/>
              </a:lnTo>
              <a:lnTo>
                <a:pt x="0" y="341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2743869" y="1451078"/>
          <a:ext cx="1795090" cy="341719"/>
        </a:xfrm>
        <a:custGeom>
          <a:avLst/>
          <a:gdLst/>
          <a:ahLst/>
          <a:cxnLst/>
          <a:rect l="0" t="0" r="0" b="0"/>
          <a:pathLst>
            <a:path>
              <a:moveTo>
                <a:pt x="1795090" y="0"/>
              </a:moveTo>
              <a:lnTo>
                <a:pt x="1795090" y="232872"/>
              </a:lnTo>
              <a:lnTo>
                <a:pt x="0" y="232872"/>
              </a:lnTo>
              <a:lnTo>
                <a:pt x="0" y="3417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3951476" y="704973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4082028" y="828997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00"/>
              </a:solidFill>
            </a:rPr>
            <a:t>139201DF</a:t>
          </a:r>
          <a:endParaRPr lang="en-GB" sz="1600" kern="1200" dirty="0">
            <a:solidFill>
              <a:srgbClr val="FF0000"/>
            </a:solidFill>
          </a:endParaRPr>
        </a:p>
      </dsp:txBody>
      <dsp:txXfrm>
        <a:off x="4103881" y="850850"/>
        <a:ext cx="1131262" cy="702398"/>
      </dsp:txXfrm>
    </dsp:sp>
    <dsp:sp modelId="{73D4470A-F15C-426A-95D1-2AF463B402C0}">
      <dsp:nvSpPr>
        <dsp:cNvPr id="0" name=""/>
        <dsp:cNvSpPr/>
      </dsp:nvSpPr>
      <dsp:spPr>
        <a:xfrm>
          <a:off x="2156385" y="179279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2286937" y="1916822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195A0261</a:t>
          </a:r>
          <a:endParaRPr lang="en-GB" sz="1600" kern="1200" dirty="0"/>
        </a:p>
      </dsp:txBody>
      <dsp:txXfrm>
        <a:off x="2308790" y="1938675"/>
        <a:ext cx="1131262" cy="702398"/>
      </dsp:txXfrm>
    </dsp:sp>
    <dsp:sp modelId="{6700AD85-1663-4BFD-91A6-64992E66D939}">
      <dsp:nvSpPr>
        <dsp:cNvPr id="0" name=""/>
        <dsp:cNvSpPr/>
      </dsp:nvSpPr>
      <dsp:spPr>
        <a:xfrm>
          <a:off x="720313" y="2880622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51B59-A479-4931-AE6C-E2F89B9AA4CB}">
      <dsp:nvSpPr>
        <dsp:cNvPr id="0" name=""/>
        <dsp:cNvSpPr/>
      </dsp:nvSpPr>
      <dsp:spPr>
        <a:xfrm>
          <a:off x="850865" y="3004647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0FBA0164</a:t>
          </a:r>
          <a:endParaRPr lang="en-GB" sz="1600" kern="1200" dirty="0"/>
        </a:p>
      </dsp:txBody>
      <dsp:txXfrm>
        <a:off x="872718" y="3026500"/>
        <a:ext cx="1131262" cy="702398"/>
      </dsp:txXfrm>
    </dsp:sp>
    <dsp:sp modelId="{32998DB1-D38B-4A27-8C5D-6B374E06360F}">
      <dsp:nvSpPr>
        <dsp:cNvPr id="0" name=""/>
        <dsp:cNvSpPr/>
      </dsp:nvSpPr>
      <dsp:spPr>
        <a:xfrm>
          <a:off x="2277" y="396844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132829" y="4092471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02830145 foo</a:t>
          </a:r>
          <a:endParaRPr lang="en-GB" sz="1600" kern="1200" dirty="0"/>
        </a:p>
      </dsp:txBody>
      <dsp:txXfrm>
        <a:off x="154682" y="4114324"/>
        <a:ext cx="1131262" cy="702398"/>
      </dsp:txXfrm>
    </dsp:sp>
    <dsp:sp modelId="{3AE31570-FC40-4E3B-BA7C-E6EABFB2CA68}">
      <dsp:nvSpPr>
        <dsp:cNvPr id="0" name=""/>
        <dsp:cNvSpPr/>
      </dsp:nvSpPr>
      <dsp:spPr>
        <a:xfrm>
          <a:off x="1438349" y="396844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1568901" y="4092471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025E0136 bar</a:t>
          </a:r>
          <a:endParaRPr lang="en-GB" sz="1600" kern="1200" dirty="0"/>
        </a:p>
      </dsp:txBody>
      <dsp:txXfrm>
        <a:off x="1590754" y="4114324"/>
        <a:ext cx="1131262" cy="702398"/>
      </dsp:txXfrm>
    </dsp:sp>
    <dsp:sp modelId="{37F71577-D99A-489E-9D2A-68DA97F1E8C9}">
      <dsp:nvSpPr>
        <dsp:cNvPr id="0" name=""/>
        <dsp:cNvSpPr/>
      </dsp:nvSpPr>
      <dsp:spPr>
        <a:xfrm>
          <a:off x="3592457" y="2880622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EC19-A2BA-4B10-88AF-968A1D83B80E}">
      <dsp:nvSpPr>
        <dsp:cNvPr id="0" name=""/>
        <dsp:cNvSpPr/>
      </dsp:nvSpPr>
      <dsp:spPr>
        <a:xfrm>
          <a:off x="3723009" y="3004647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0FB00171</a:t>
          </a:r>
          <a:endParaRPr lang="en-GB" sz="1600" kern="1200" dirty="0"/>
        </a:p>
      </dsp:txBody>
      <dsp:txXfrm>
        <a:off x="3744862" y="3026500"/>
        <a:ext cx="1131262" cy="702398"/>
      </dsp:txXfrm>
    </dsp:sp>
    <dsp:sp modelId="{11487B9F-A5EF-428C-B65C-DB9F79B7B0DE}">
      <dsp:nvSpPr>
        <dsp:cNvPr id="0" name=""/>
        <dsp:cNvSpPr/>
      </dsp:nvSpPr>
      <dsp:spPr>
        <a:xfrm>
          <a:off x="2874421" y="396844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3004973" y="4092471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0266013E </a:t>
          </a:r>
          <a:r>
            <a:rPr lang="en-GB" sz="1600" kern="1200" dirty="0" err="1" smtClean="0"/>
            <a:t>baz</a:t>
          </a:r>
          <a:endParaRPr lang="en-GB" sz="1600" kern="1200" dirty="0"/>
        </a:p>
      </dsp:txBody>
      <dsp:txXfrm>
        <a:off x="3026826" y="4114324"/>
        <a:ext cx="1131262" cy="702398"/>
      </dsp:txXfrm>
    </dsp:sp>
    <dsp:sp modelId="{014128AB-132F-4A95-BDAD-7A44208E117D}">
      <dsp:nvSpPr>
        <dsp:cNvPr id="0" name=""/>
        <dsp:cNvSpPr/>
      </dsp:nvSpPr>
      <dsp:spPr>
        <a:xfrm>
          <a:off x="4310494" y="396844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4441046" y="4092471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042101A2 </a:t>
          </a:r>
          <a:r>
            <a:rPr lang="en-GB" sz="1600" kern="1200" dirty="0" err="1" smtClean="0"/>
            <a:t>fred</a:t>
          </a:r>
          <a:endParaRPr lang="en-GB" sz="1600" kern="1200" dirty="0"/>
        </a:p>
      </dsp:txBody>
      <dsp:txXfrm>
        <a:off x="4462899" y="4114324"/>
        <a:ext cx="1131262" cy="702398"/>
      </dsp:txXfrm>
    </dsp:sp>
    <dsp:sp modelId="{DB1C1D5B-DB01-456F-BB28-884FC12A5FCB}">
      <dsp:nvSpPr>
        <dsp:cNvPr id="0" name=""/>
        <dsp:cNvSpPr/>
      </dsp:nvSpPr>
      <dsp:spPr>
        <a:xfrm>
          <a:off x="5746566" y="1792797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F425C-265A-479D-9C79-AFF4CEDE9DEC}">
      <dsp:nvSpPr>
        <dsp:cNvPr id="0" name=""/>
        <dsp:cNvSpPr/>
      </dsp:nvSpPr>
      <dsp:spPr>
        <a:xfrm>
          <a:off x="5877118" y="1916822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00"/>
              </a:solidFill>
            </a:rPr>
            <a:t>0E7E017A</a:t>
          </a:r>
          <a:endParaRPr lang="en-GB" sz="1600" kern="1200" dirty="0">
            <a:solidFill>
              <a:srgbClr val="FF0000"/>
            </a:solidFill>
          </a:endParaRPr>
        </a:p>
      </dsp:txBody>
      <dsp:txXfrm>
        <a:off x="5898971" y="1938675"/>
        <a:ext cx="1131262" cy="702398"/>
      </dsp:txXfrm>
    </dsp:sp>
    <dsp:sp modelId="{5D66D93D-84AA-44F9-8DAB-22C32A1AC4ED}">
      <dsp:nvSpPr>
        <dsp:cNvPr id="0" name=""/>
        <dsp:cNvSpPr/>
      </dsp:nvSpPr>
      <dsp:spPr>
        <a:xfrm>
          <a:off x="5028530" y="2880622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78D76-D00C-4286-9680-5D1929686894}">
      <dsp:nvSpPr>
        <dsp:cNvPr id="0" name=""/>
        <dsp:cNvSpPr/>
      </dsp:nvSpPr>
      <dsp:spPr>
        <a:xfrm>
          <a:off x="5159082" y="3004647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067C021B </a:t>
          </a:r>
          <a:r>
            <a:rPr lang="en-GB" sz="1600" kern="1200" dirty="0" err="1" smtClean="0"/>
            <a:t>wilma</a:t>
          </a:r>
          <a:endParaRPr lang="en-GB" sz="1600" kern="1200" dirty="0"/>
        </a:p>
      </dsp:txBody>
      <dsp:txXfrm>
        <a:off x="5180935" y="3026500"/>
        <a:ext cx="1131262" cy="702398"/>
      </dsp:txXfrm>
    </dsp:sp>
    <dsp:sp modelId="{230BDB08-5F85-4168-979F-96AC1A70C2F0}">
      <dsp:nvSpPr>
        <dsp:cNvPr id="0" name=""/>
        <dsp:cNvSpPr/>
      </dsp:nvSpPr>
      <dsp:spPr>
        <a:xfrm>
          <a:off x="6464602" y="2880622"/>
          <a:ext cx="1174968" cy="74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66FB47-3571-4F11-97CA-2F2C3BDAD088}">
      <dsp:nvSpPr>
        <dsp:cNvPr id="0" name=""/>
        <dsp:cNvSpPr/>
      </dsp:nvSpPr>
      <dsp:spPr>
        <a:xfrm>
          <a:off x="6595154" y="3004647"/>
          <a:ext cx="1174968" cy="746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00"/>
              </a:solidFill>
            </a:rPr>
            <a:t>069E0233 </a:t>
          </a:r>
          <a:r>
            <a:rPr lang="en-GB" sz="1600" kern="1200" dirty="0" err="1" smtClean="0">
              <a:solidFill>
                <a:srgbClr val="FF0000"/>
              </a:solidFill>
            </a:rPr>
            <a:t>snorp</a:t>
          </a:r>
          <a:endParaRPr lang="en-GB" sz="1600" kern="1200" dirty="0">
            <a:solidFill>
              <a:srgbClr val="FF0000"/>
            </a:solidFill>
          </a:endParaRPr>
        </a:p>
      </dsp:txBody>
      <dsp:txXfrm>
        <a:off x="6617007" y="3026500"/>
        <a:ext cx="1131262" cy="70239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241B8-AD94-4523-80AD-DAD713AE6982}">
      <dsp:nvSpPr>
        <dsp:cNvPr id="0" name=""/>
        <dsp:cNvSpPr/>
      </dsp:nvSpPr>
      <dsp:spPr>
        <a:xfrm>
          <a:off x="6555116" y="2575458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605321" y="196316"/>
              </a:lnTo>
              <a:lnTo>
                <a:pt x="605321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5949794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605321" y="196316"/>
              </a:lnTo>
              <a:lnTo>
                <a:pt x="605321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5344473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605321" y="0"/>
              </a:moveTo>
              <a:lnTo>
                <a:pt x="605321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AD396-C769-4EF1-A7C9-8E5375A09F86}">
      <dsp:nvSpPr>
        <dsp:cNvPr id="0" name=""/>
        <dsp:cNvSpPr/>
      </dsp:nvSpPr>
      <dsp:spPr>
        <a:xfrm>
          <a:off x="5949794" y="2575458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605321" y="0"/>
              </a:moveTo>
              <a:lnTo>
                <a:pt x="605321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8B36D6-5A6B-4FC0-918E-160BE5DDA3C3}">
      <dsp:nvSpPr>
        <dsp:cNvPr id="0" name=""/>
        <dsp:cNvSpPr/>
      </dsp:nvSpPr>
      <dsp:spPr>
        <a:xfrm>
          <a:off x="4436491" y="1658396"/>
          <a:ext cx="2118624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2118624" y="196316"/>
              </a:lnTo>
              <a:lnTo>
                <a:pt x="2118624" y="2880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3528510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605321" y="196316"/>
              </a:lnTo>
              <a:lnTo>
                <a:pt x="605321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2923189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605321" y="0"/>
              </a:moveTo>
              <a:lnTo>
                <a:pt x="605321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D6D2-777A-4DF2-B32B-B08FC720897B}">
      <dsp:nvSpPr>
        <dsp:cNvPr id="0" name=""/>
        <dsp:cNvSpPr/>
      </dsp:nvSpPr>
      <dsp:spPr>
        <a:xfrm>
          <a:off x="2317867" y="2575458"/>
          <a:ext cx="1210642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1210642" y="196316"/>
              </a:lnTo>
              <a:lnTo>
                <a:pt x="1210642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1107225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6"/>
              </a:lnTo>
              <a:lnTo>
                <a:pt x="605321" y="196316"/>
              </a:lnTo>
              <a:lnTo>
                <a:pt x="605321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501904" y="3492519"/>
          <a:ext cx="605321" cy="288077"/>
        </a:xfrm>
        <a:custGeom>
          <a:avLst/>
          <a:gdLst/>
          <a:ahLst/>
          <a:cxnLst/>
          <a:rect l="0" t="0" r="0" b="0"/>
          <a:pathLst>
            <a:path>
              <a:moveTo>
                <a:pt x="605321" y="0"/>
              </a:moveTo>
              <a:lnTo>
                <a:pt x="605321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952F-E7C7-4D2E-8F37-D7967EBB23F7}">
      <dsp:nvSpPr>
        <dsp:cNvPr id="0" name=""/>
        <dsp:cNvSpPr/>
      </dsp:nvSpPr>
      <dsp:spPr>
        <a:xfrm>
          <a:off x="1107225" y="2575458"/>
          <a:ext cx="1210642" cy="288077"/>
        </a:xfrm>
        <a:custGeom>
          <a:avLst/>
          <a:gdLst/>
          <a:ahLst/>
          <a:cxnLst/>
          <a:rect l="0" t="0" r="0" b="0"/>
          <a:pathLst>
            <a:path>
              <a:moveTo>
                <a:pt x="1210642" y="0"/>
              </a:moveTo>
              <a:lnTo>
                <a:pt x="1210642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2317867" y="1658396"/>
          <a:ext cx="2118624" cy="288077"/>
        </a:xfrm>
        <a:custGeom>
          <a:avLst/>
          <a:gdLst/>
          <a:ahLst/>
          <a:cxnLst/>
          <a:rect l="0" t="0" r="0" b="0"/>
          <a:pathLst>
            <a:path>
              <a:moveTo>
                <a:pt x="2118624" y="0"/>
              </a:moveTo>
              <a:lnTo>
                <a:pt x="2118624" y="196316"/>
              </a:lnTo>
              <a:lnTo>
                <a:pt x="0" y="196316"/>
              </a:lnTo>
              <a:lnTo>
                <a:pt x="0" y="2880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3941229" y="1029412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4051287" y="1133968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solidFill>
                <a:srgbClr val="FF0000"/>
              </a:solidFill>
            </a:rPr>
            <a:t>12CE01D4</a:t>
          </a:r>
          <a:endParaRPr lang="en-GB" sz="1300" kern="1200" dirty="0">
            <a:solidFill>
              <a:srgbClr val="FF0000"/>
            </a:solidFill>
          </a:endParaRPr>
        </a:p>
      </dsp:txBody>
      <dsp:txXfrm>
        <a:off x="4069709" y="1152390"/>
        <a:ext cx="953681" cy="592139"/>
      </dsp:txXfrm>
    </dsp:sp>
    <dsp:sp modelId="{73D4470A-F15C-426A-95D1-2AF463B402C0}">
      <dsp:nvSpPr>
        <dsp:cNvPr id="0" name=""/>
        <dsp:cNvSpPr/>
      </dsp:nvSpPr>
      <dsp:spPr>
        <a:xfrm>
          <a:off x="1822605" y="1946474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1932663" y="2051030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195A0261</a:t>
          </a:r>
          <a:endParaRPr lang="en-GB" sz="1300" kern="1200" dirty="0"/>
        </a:p>
      </dsp:txBody>
      <dsp:txXfrm>
        <a:off x="1951085" y="2069452"/>
        <a:ext cx="953681" cy="592139"/>
      </dsp:txXfrm>
    </dsp:sp>
    <dsp:sp modelId="{6700AD85-1663-4BFD-91A6-64992E66D939}">
      <dsp:nvSpPr>
        <dsp:cNvPr id="0" name=""/>
        <dsp:cNvSpPr/>
      </dsp:nvSpPr>
      <dsp:spPr>
        <a:xfrm>
          <a:off x="611962" y="2863536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51B59-A479-4931-AE6C-E2F89B9AA4CB}">
      <dsp:nvSpPr>
        <dsp:cNvPr id="0" name=""/>
        <dsp:cNvSpPr/>
      </dsp:nvSpPr>
      <dsp:spPr>
        <a:xfrm>
          <a:off x="722021" y="2968091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0FBA0164</a:t>
          </a:r>
          <a:endParaRPr lang="en-GB" sz="1300" kern="1200" dirty="0"/>
        </a:p>
      </dsp:txBody>
      <dsp:txXfrm>
        <a:off x="740443" y="2986513"/>
        <a:ext cx="953681" cy="592139"/>
      </dsp:txXfrm>
    </dsp:sp>
    <dsp:sp modelId="{32998DB1-D38B-4A27-8C5D-6B374E06360F}">
      <dsp:nvSpPr>
        <dsp:cNvPr id="0" name=""/>
        <dsp:cNvSpPr/>
      </dsp:nvSpPr>
      <dsp:spPr>
        <a:xfrm>
          <a:off x="6641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116699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02830145 foo</a:t>
          </a:r>
          <a:endParaRPr lang="en-GB" sz="1300" kern="1200" dirty="0"/>
        </a:p>
      </dsp:txBody>
      <dsp:txXfrm>
        <a:off x="135121" y="3903575"/>
        <a:ext cx="953681" cy="592139"/>
      </dsp:txXfrm>
    </dsp:sp>
    <dsp:sp modelId="{3AE31570-FC40-4E3B-BA7C-E6EABFB2CA68}">
      <dsp:nvSpPr>
        <dsp:cNvPr id="0" name=""/>
        <dsp:cNvSpPr/>
      </dsp:nvSpPr>
      <dsp:spPr>
        <a:xfrm>
          <a:off x="1217283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1327342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025E0136 bar</a:t>
          </a:r>
          <a:endParaRPr lang="en-GB" sz="1300" kern="1200" dirty="0"/>
        </a:p>
      </dsp:txBody>
      <dsp:txXfrm>
        <a:off x="1345764" y="3903575"/>
        <a:ext cx="953681" cy="592139"/>
      </dsp:txXfrm>
    </dsp:sp>
    <dsp:sp modelId="{37F71577-D99A-489E-9D2A-68DA97F1E8C9}">
      <dsp:nvSpPr>
        <dsp:cNvPr id="0" name=""/>
        <dsp:cNvSpPr/>
      </dsp:nvSpPr>
      <dsp:spPr>
        <a:xfrm>
          <a:off x="3033247" y="2863536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EC19-A2BA-4B10-88AF-968A1D83B80E}">
      <dsp:nvSpPr>
        <dsp:cNvPr id="0" name=""/>
        <dsp:cNvSpPr/>
      </dsp:nvSpPr>
      <dsp:spPr>
        <a:xfrm>
          <a:off x="3143305" y="2968091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0FB00171</a:t>
          </a:r>
          <a:endParaRPr lang="en-GB" sz="1300" kern="1200" dirty="0"/>
        </a:p>
      </dsp:txBody>
      <dsp:txXfrm>
        <a:off x="3161727" y="2986513"/>
        <a:ext cx="953681" cy="592139"/>
      </dsp:txXfrm>
    </dsp:sp>
    <dsp:sp modelId="{11487B9F-A5EF-428C-B65C-DB9F79B7B0DE}">
      <dsp:nvSpPr>
        <dsp:cNvPr id="0" name=""/>
        <dsp:cNvSpPr/>
      </dsp:nvSpPr>
      <dsp:spPr>
        <a:xfrm>
          <a:off x="2427926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2537984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0266013E </a:t>
          </a:r>
          <a:r>
            <a:rPr lang="en-GB" sz="1300" kern="1200" dirty="0" err="1" smtClean="0"/>
            <a:t>baz</a:t>
          </a:r>
          <a:endParaRPr lang="en-GB" sz="1300" kern="1200" dirty="0"/>
        </a:p>
      </dsp:txBody>
      <dsp:txXfrm>
        <a:off x="2556406" y="3903575"/>
        <a:ext cx="953681" cy="592139"/>
      </dsp:txXfrm>
    </dsp:sp>
    <dsp:sp modelId="{014128AB-132F-4A95-BDAD-7A44208E117D}">
      <dsp:nvSpPr>
        <dsp:cNvPr id="0" name=""/>
        <dsp:cNvSpPr/>
      </dsp:nvSpPr>
      <dsp:spPr>
        <a:xfrm>
          <a:off x="3638568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3748627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042101A2 </a:t>
          </a:r>
          <a:r>
            <a:rPr lang="en-GB" sz="1300" kern="1200" dirty="0" err="1" smtClean="0"/>
            <a:t>fred</a:t>
          </a:r>
          <a:endParaRPr lang="en-GB" sz="1300" kern="1200" dirty="0"/>
        </a:p>
      </dsp:txBody>
      <dsp:txXfrm>
        <a:off x="3767049" y="3903575"/>
        <a:ext cx="953681" cy="592139"/>
      </dsp:txXfrm>
    </dsp:sp>
    <dsp:sp modelId="{735C65D5-FE00-44A2-8F4C-8C279181E57E}">
      <dsp:nvSpPr>
        <dsp:cNvPr id="0" name=""/>
        <dsp:cNvSpPr/>
      </dsp:nvSpPr>
      <dsp:spPr>
        <a:xfrm>
          <a:off x="6059853" y="1946474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C75A2-ECCF-4574-AE15-8E91BCFE56E0}">
      <dsp:nvSpPr>
        <dsp:cNvPr id="0" name=""/>
        <dsp:cNvSpPr/>
      </dsp:nvSpPr>
      <dsp:spPr>
        <a:xfrm>
          <a:off x="6169911" y="2051030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solidFill>
                <a:srgbClr val="FF0000"/>
              </a:solidFill>
            </a:rPr>
            <a:t>10B1013A</a:t>
          </a:r>
          <a:endParaRPr lang="en-GB" sz="1300" kern="1200" dirty="0">
            <a:solidFill>
              <a:srgbClr val="FF0000"/>
            </a:solidFill>
          </a:endParaRPr>
        </a:p>
      </dsp:txBody>
      <dsp:txXfrm>
        <a:off x="6188333" y="2069452"/>
        <a:ext cx="953681" cy="592139"/>
      </dsp:txXfrm>
    </dsp:sp>
    <dsp:sp modelId="{9552D6E2-CAEB-4210-BDD1-D03B2FE567DA}">
      <dsp:nvSpPr>
        <dsp:cNvPr id="0" name=""/>
        <dsp:cNvSpPr/>
      </dsp:nvSpPr>
      <dsp:spPr>
        <a:xfrm>
          <a:off x="5454532" y="2863536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4CA0B-400D-4D87-A368-44F03844C0AD}">
      <dsp:nvSpPr>
        <dsp:cNvPr id="0" name=""/>
        <dsp:cNvSpPr/>
      </dsp:nvSpPr>
      <dsp:spPr>
        <a:xfrm>
          <a:off x="5564590" y="2968091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0E7E017A</a:t>
          </a:r>
          <a:endParaRPr lang="en-GB" sz="1300" kern="1200" dirty="0"/>
        </a:p>
      </dsp:txBody>
      <dsp:txXfrm>
        <a:off x="5583012" y="2986513"/>
        <a:ext cx="953681" cy="592139"/>
      </dsp:txXfrm>
    </dsp:sp>
    <dsp:sp modelId="{56AE7907-EC06-4497-8359-C86ED206F41B}">
      <dsp:nvSpPr>
        <dsp:cNvPr id="0" name=""/>
        <dsp:cNvSpPr/>
      </dsp:nvSpPr>
      <dsp:spPr>
        <a:xfrm>
          <a:off x="4849210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4959269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067C021B </a:t>
          </a:r>
          <a:r>
            <a:rPr lang="en-GB" sz="1300" kern="1200" dirty="0" err="1" smtClean="0"/>
            <a:t>wilma</a:t>
          </a:r>
          <a:endParaRPr lang="en-GB" sz="1300" kern="1200" dirty="0"/>
        </a:p>
      </dsp:txBody>
      <dsp:txXfrm>
        <a:off x="4977691" y="3903575"/>
        <a:ext cx="953681" cy="592139"/>
      </dsp:txXfrm>
    </dsp:sp>
    <dsp:sp modelId="{0749AA9A-A7FB-48C7-AD62-50BE3F3E8FF1}">
      <dsp:nvSpPr>
        <dsp:cNvPr id="0" name=""/>
        <dsp:cNvSpPr/>
      </dsp:nvSpPr>
      <dsp:spPr>
        <a:xfrm>
          <a:off x="6059853" y="3780597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6169911" y="3885153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069E0233 </a:t>
          </a:r>
          <a:r>
            <a:rPr lang="en-GB" sz="1300" kern="1200" dirty="0" err="1" smtClean="0"/>
            <a:t>snorp</a:t>
          </a:r>
          <a:endParaRPr lang="en-GB" sz="1300" kern="1200" dirty="0"/>
        </a:p>
      </dsp:txBody>
      <dsp:txXfrm>
        <a:off x="6188333" y="3903575"/>
        <a:ext cx="953681" cy="592139"/>
      </dsp:txXfrm>
    </dsp:sp>
    <dsp:sp modelId="{22497279-3352-42EE-AEBE-156EF9A51FFF}">
      <dsp:nvSpPr>
        <dsp:cNvPr id="0" name=""/>
        <dsp:cNvSpPr/>
      </dsp:nvSpPr>
      <dsp:spPr>
        <a:xfrm>
          <a:off x="6665174" y="2863536"/>
          <a:ext cx="990525" cy="628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7F4B3-55DD-4657-9BAD-E9C1B9C1E22D}">
      <dsp:nvSpPr>
        <dsp:cNvPr id="0" name=""/>
        <dsp:cNvSpPr/>
      </dsp:nvSpPr>
      <dsp:spPr>
        <a:xfrm>
          <a:off x="6775232" y="2968091"/>
          <a:ext cx="990525" cy="628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solidFill>
                <a:srgbClr val="FF0000"/>
              </a:solidFill>
            </a:rPr>
            <a:t>06170212  </a:t>
          </a:r>
          <a:r>
            <a:rPr lang="en-GB" sz="1300" kern="1200" dirty="0" err="1" smtClean="0">
              <a:solidFill>
                <a:srgbClr val="FF0000"/>
              </a:solidFill>
            </a:rPr>
            <a:t>blarp</a:t>
          </a:r>
          <a:endParaRPr lang="en-GB" sz="1300" kern="1200" dirty="0">
            <a:solidFill>
              <a:srgbClr val="FF0000"/>
            </a:solidFill>
          </a:endParaRPr>
        </a:p>
      </dsp:txBody>
      <dsp:txXfrm>
        <a:off x="6793654" y="2986513"/>
        <a:ext cx="953681" cy="59213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25782-8879-4537-8926-2DA39404E2C7}">
      <dsp:nvSpPr>
        <dsp:cNvPr id="0" name=""/>
        <dsp:cNvSpPr/>
      </dsp:nvSpPr>
      <dsp:spPr>
        <a:xfrm>
          <a:off x="6787804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6296763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3D449-0C35-4211-B22A-39E66F1C846D}">
      <dsp:nvSpPr>
        <dsp:cNvPr id="0" name=""/>
        <dsp:cNvSpPr/>
      </dsp:nvSpPr>
      <dsp:spPr>
        <a:xfrm>
          <a:off x="5805722" y="2612521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982081" y="159253"/>
              </a:lnTo>
              <a:lnTo>
                <a:pt x="982081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4823641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4332600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AD396-C769-4EF1-A7C9-8E5375A09F86}">
      <dsp:nvSpPr>
        <dsp:cNvPr id="0" name=""/>
        <dsp:cNvSpPr/>
      </dsp:nvSpPr>
      <dsp:spPr>
        <a:xfrm>
          <a:off x="4823641" y="2612521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982081" y="0"/>
              </a:moveTo>
              <a:lnTo>
                <a:pt x="982081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8B36D6-5A6B-4FC0-918E-160BE5DDA3C3}">
      <dsp:nvSpPr>
        <dsp:cNvPr id="0" name=""/>
        <dsp:cNvSpPr/>
      </dsp:nvSpPr>
      <dsp:spPr>
        <a:xfrm>
          <a:off x="3841559" y="1868594"/>
          <a:ext cx="1964162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1964162" y="159253"/>
              </a:lnTo>
              <a:lnTo>
                <a:pt x="1964162" y="2336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2859478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2368437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D6D2-777A-4DF2-B32B-B08FC720897B}">
      <dsp:nvSpPr>
        <dsp:cNvPr id="0" name=""/>
        <dsp:cNvSpPr/>
      </dsp:nvSpPr>
      <dsp:spPr>
        <a:xfrm>
          <a:off x="1877397" y="2612521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982081" y="159253"/>
              </a:lnTo>
              <a:lnTo>
                <a:pt x="982081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895315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404274" y="3356448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952F-E7C7-4D2E-8F37-D7967EBB23F7}">
      <dsp:nvSpPr>
        <dsp:cNvPr id="0" name=""/>
        <dsp:cNvSpPr/>
      </dsp:nvSpPr>
      <dsp:spPr>
        <a:xfrm>
          <a:off x="895315" y="2612521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982081" y="0"/>
              </a:moveTo>
              <a:lnTo>
                <a:pt x="982081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1877397" y="1868594"/>
          <a:ext cx="1964162" cy="233690"/>
        </a:xfrm>
        <a:custGeom>
          <a:avLst/>
          <a:gdLst/>
          <a:ahLst/>
          <a:cxnLst/>
          <a:rect l="0" t="0" r="0" b="0"/>
          <a:pathLst>
            <a:path>
              <a:moveTo>
                <a:pt x="1964162" y="0"/>
              </a:moveTo>
              <a:lnTo>
                <a:pt x="1964162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3439799" y="1358358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3529079" y="144317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1114018B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3544023" y="1458119"/>
        <a:ext cx="773633" cy="480347"/>
      </dsp:txXfrm>
    </dsp:sp>
    <dsp:sp modelId="{73D4470A-F15C-426A-95D1-2AF463B402C0}">
      <dsp:nvSpPr>
        <dsp:cNvPr id="0" name=""/>
        <dsp:cNvSpPr/>
      </dsp:nvSpPr>
      <dsp:spPr>
        <a:xfrm>
          <a:off x="1475636" y="210228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1564916" y="218710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195A0261</a:t>
          </a:r>
          <a:endParaRPr lang="en-GB" sz="1100" kern="1200" dirty="0"/>
        </a:p>
      </dsp:txBody>
      <dsp:txXfrm>
        <a:off x="1579860" y="2202045"/>
        <a:ext cx="773633" cy="480347"/>
      </dsp:txXfrm>
    </dsp:sp>
    <dsp:sp modelId="{6700AD85-1663-4BFD-91A6-64992E66D939}">
      <dsp:nvSpPr>
        <dsp:cNvPr id="0" name=""/>
        <dsp:cNvSpPr/>
      </dsp:nvSpPr>
      <dsp:spPr>
        <a:xfrm>
          <a:off x="493554" y="284621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51B59-A479-4931-AE6C-E2F89B9AA4CB}">
      <dsp:nvSpPr>
        <dsp:cNvPr id="0" name=""/>
        <dsp:cNvSpPr/>
      </dsp:nvSpPr>
      <dsp:spPr>
        <a:xfrm>
          <a:off x="582835" y="293102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0FBA0164</a:t>
          </a:r>
          <a:endParaRPr lang="en-GB" sz="1100" kern="1200" dirty="0"/>
        </a:p>
      </dsp:txBody>
      <dsp:txXfrm>
        <a:off x="597779" y="2945972"/>
        <a:ext cx="773633" cy="480347"/>
      </dsp:txXfrm>
    </dsp:sp>
    <dsp:sp modelId="{32998DB1-D38B-4A27-8C5D-6B374E06360F}">
      <dsp:nvSpPr>
        <dsp:cNvPr id="0" name=""/>
        <dsp:cNvSpPr/>
      </dsp:nvSpPr>
      <dsp:spPr>
        <a:xfrm>
          <a:off x="2514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91794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02830145 foo</a:t>
          </a:r>
          <a:endParaRPr lang="en-GB" sz="1100" kern="1200" dirty="0"/>
        </a:p>
      </dsp:txBody>
      <dsp:txXfrm>
        <a:off x="106738" y="3689899"/>
        <a:ext cx="773633" cy="480347"/>
      </dsp:txXfrm>
    </dsp:sp>
    <dsp:sp modelId="{3AE31570-FC40-4E3B-BA7C-E6EABFB2CA68}">
      <dsp:nvSpPr>
        <dsp:cNvPr id="0" name=""/>
        <dsp:cNvSpPr/>
      </dsp:nvSpPr>
      <dsp:spPr>
        <a:xfrm>
          <a:off x="984595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1073875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025E0136 bar</a:t>
          </a:r>
          <a:endParaRPr lang="en-GB" sz="1100" kern="1200" dirty="0"/>
        </a:p>
      </dsp:txBody>
      <dsp:txXfrm>
        <a:off x="1088819" y="3689899"/>
        <a:ext cx="773633" cy="480347"/>
      </dsp:txXfrm>
    </dsp:sp>
    <dsp:sp modelId="{37F71577-D99A-489E-9D2A-68DA97F1E8C9}">
      <dsp:nvSpPr>
        <dsp:cNvPr id="0" name=""/>
        <dsp:cNvSpPr/>
      </dsp:nvSpPr>
      <dsp:spPr>
        <a:xfrm>
          <a:off x="2457717" y="284621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EC19-A2BA-4B10-88AF-968A1D83B80E}">
      <dsp:nvSpPr>
        <dsp:cNvPr id="0" name=""/>
        <dsp:cNvSpPr/>
      </dsp:nvSpPr>
      <dsp:spPr>
        <a:xfrm>
          <a:off x="2546998" y="293102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0FB00171</a:t>
          </a:r>
          <a:endParaRPr lang="en-GB" sz="1100" kern="1200" dirty="0"/>
        </a:p>
      </dsp:txBody>
      <dsp:txXfrm>
        <a:off x="2561942" y="2945972"/>
        <a:ext cx="773633" cy="480347"/>
      </dsp:txXfrm>
    </dsp:sp>
    <dsp:sp modelId="{11487B9F-A5EF-428C-B65C-DB9F79B7B0DE}">
      <dsp:nvSpPr>
        <dsp:cNvPr id="0" name=""/>
        <dsp:cNvSpPr/>
      </dsp:nvSpPr>
      <dsp:spPr>
        <a:xfrm>
          <a:off x="1966677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2055957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0266013E </a:t>
          </a:r>
          <a:r>
            <a:rPr lang="en-GB" sz="1100" kern="1200" dirty="0" err="1" smtClean="0"/>
            <a:t>baz</a:t>
          </a:r>
          <a:endParaRPr lang="en-GB" sz="1100" kern="1200" dirty="0"/>
        </a:p>
      </dsp:txBody>
      <dsp:txXfrm>
        <a:off x="2070901" y="3689899"/>
        <a:ext cx="773633" cy="480347"/>
      </dsp:txXfrm>
    </dsp:sp>
    <dsp:sp modelId="{014128AB-132F-4A95-BDAD-7A44208E117D}">
      <dsp:nvSpPr>
        <dsp:cNvPr id="0" name=""/>
        <dsp:cNvSpPr/>
      </dsp:nvSpPr>
      <dsp:spPr>
        <a:xfrm>
          <a:off x="2948758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3038038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042101A2 </a:t>
          </a:r>
          <a:r>
            <a:rPr lang="en-GB" sz="1100" kern="1200" dirty="0" err="1" smtClean="0"/>
            <a:t>fred</a:t>
          </a:r>
          <a:endParaRPr lang="en-GB" sz="1100" kern="1200" dirty="0"/>
        </a:p>
      </dsp:txBody>
      <dsp:txXfrm>
        <a:off x="3052982" y="3689899"/>
        <a:ext cx="773633" cy="480347"/>
      </dsp:txXfrm>
    </dsp:sp>
    <dsp:sp modelId="{735C65D5-FE00-44A2-8F4C-8C279181E57E}">
      <dsp:nvSpPr>
        <dsp:cNvPr id="0" name=""/>
        <dsp:cNvSpPr/>
      </dsp:nvSpPr>
      <dsp:spPr>
        <a:xfrm>
          <a:off x="5403962" y="210228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C75A2-ECCF-4574-AE15-8E91BCFE56E0}">
      <dsp:nvSpPr>
        <dsp:cNvPr id="0" name=""/>
        <dsp:cNvSpPr/>
      </dsp:nvSpPr>
      <dsp:spPr>
        <a:xfrm>
          <a:off x="5493242" y="218710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175F023B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5508186" y="2202045"/>
        <a:ext cx="773633" cy="480347"/>
      </dsp:txXfrm>
    </dsp:sp>
    <dsp:sp modelId="{9552D6E2-CAEB-4210-BDD1-D03B2FE567DA}">
      <dsp:nvSpPr>
        <dsp:cNvPr id="0" name=""/>
        <dsp:cNvSpPr/>
      </dsp:nvSpPr>
      <dsp:spPr>
        <a:xfrm>
          <a:off x="4421880" y="284621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4CA0B-400D-4D87-A368-44F03844C0AD}">
      <dsp:nvSpPr>
        <dsp:cNvPr id="0" name=""/>
        <dsp:cNvSpPr/>
      </dsp:nvSpPr>
      <dsp:spPr>
        <a:xfrm>
          <a:off x="4511160" y="293102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0E7E017A</a:t>
          </a:r>
          <a:endParaRPr lang="en-GB" sz="1100" kern="1200" dirty="0"/>
        </a:p>
      </dsp:txBody>
      <dsp:txXfrm>
        <a:off x="4526104" y="2945972"/>
        <a:ext cx="773633" cy="480347"/>
      </dsp:txXfrm>
    </dsp:sp>
    <dsp:sp modelId="{56AE7907-EC06-4497-8359-C86ED206F41B}">
      <dsp:nvSpPr>
        <dsp:cNvPr id="0" name=""/>
        <dsp:cNvSpPr/>
      </dsp:nvSpPr>
      <dsp:spPr>
        <a:xfrm>
          <a:off x="3930840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4020120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067C021B </a:t>
          </a:r>
          <a:r>
            <a:rPr lang="en-GB" sz="1100" kern="1200" dirty="0" err="1" smtClean="0"/>
            <a:t>wilma</a:t>
          </a:r>
          <a:endParaRPr lang="en-GB" sz="1100" kern="1200" dirty="0"/>
        </a:p>
      </dsp:txBody>
      <dsp:txXfrm>
        <a:off x="4035064" y="3689899"/>
        <a:ext cx="773633" cy="480347"/>
      </dsp:txXfrm>
    </dsp:sp>
    <dsp:sp modelId="{0749AA9A-A7FB-48C7-AD62-50BE3F3E8FF1}">
      <dsp:nvSpPr>
        <dsp:cNvPr id="0" name=""/>
        <dsp:cNvSpPr/>
      </dsp:nvSpPr>
      <dsp:spPr>
        <a:xfrm>
          <a:off x="4912921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5002201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069E0233 </a:t>
          </a:r>
          <a:r>
            <a:rPr lang="en-GB" sz="1100" kern="1200" dirty="0" err="1" smtClean="0"/>
            <a:t>snorp</a:t>
          </a:r>
          <a:endParaRPr lang="en-GB" sz="1100" kern="1200" dirty="0"/>
        </a:p>
      </dsp:txBody>
      <dsp:txXfrm>
        <a:off x="5017145" y="3689899"/>
        <a:ext cx="773633" cy="480347"/>
      </dsp:txXfrm>
    </dsp:sp>
    <dsp:sp modelId="{BE2AC5C7-1B08-4C18-8214-46C606AF7CEF}">
      <dsp:nvSpPr>
        <dsp:cNvPr id="0" name=""/>
        <dsp:cNvSpPr/>
      </dsp:nvSpPr>
      <dsp:spPr>
        <a:xfrm>
          <a:off x="6386043" y="284621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A8DC98-04D2-4CA0-89D0-306697CB42D4}">
      <dsp:nvSpPr>
        <dsp:cNvPr id="0" name=""/>
        <dsp:cNvSpPr/>
      </dsp:nvSpPr>
      <dsp:spPr>
        <a:xfrm>
          <a:off x="6475323" y="293102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0BBD0169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6490267" y="2945972"/>
        <a:ext cx="773633" cy="480347"/>
      </dsp:txXfrm>
    </dsp:sp>
    <dsp:sp modelId="{6157BF5A-6DCA-435A-B8B2-1C8143D9B7E6}">
      <dsp:nvSpPr>
        <dsp:cNvPr id="0" name=""/>
        <dsp:cNvSpPr/>
      </dsp:nvSpPr>
      <dsp:spPr>
        <a:xfrm>
          <a:off x="5895002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5984283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06170212  </a:t>
          </a:r>
          <a:r>
            <a:rPr lang="en-GB" sz="1100" kern="1200" dirty="0" err="1" smtClean="0"/>
            <a:t>blarp</a:t>
          </a:r>
          <a:endParaRPr lang="en-GB" sz="1100" kern="1200" dirty="0"/>
        </a:p>
      </dsp:txBody>
      <dsp:txXfrm>
        <a:off x="5999227" y="3689899"/>
        <a:ext cx="773633" cy="480347"/>
      </dsp:txXfrm>
    </dsp:sp>
    <dsp:sp modelId="{F774AE7B-7751-4F5B-8E36-A025ABD5E2FC}">
      <dsp:nvSpPr>
        <dsp:cNvPr id="0" name=""/>
        <dsp:cNvSpPr/>
      </dsp:nvSpPr>
      <dsp:spPr>
        <a:xfrm>
          <a:off x="6877084" y="3590139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6966364" y="367495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046B01C6  </a:t>
          </a:r>
          <a:r>
            <a:rPr lang="en-GB" sz="1100" kern="1200" dirty="0" err="1" smtClean="0">
              <a:solidFill>
                <a:srgbClr val="FF0000"/>
              </a:solidFill>
            </a:rPr>
            <a:t>plyp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6981308" y="3689899"/>
        <a:ext cx="773633" cy="48034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59273-2456-4C66-8DE8-6063379F05A5}">
      <dsp:nvSpPr>
        <dsp:cNvPr id="0" name=""/>
        <dsp:cNvSpPr/>
      </dsp:nvSpPr>
      <dsp:spPr>
        <a:xfrm>
          <a:off x="4332600" y="149663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6787804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6296763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5805722" y="2984484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982081" y="159253"/>
              </a:lnTo>
              <a:lnTo>
                <a:pt x="982081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4823641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4332600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4823641" y="2984484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982081" y="0"/>
              </a:moveTo>
              <a:lnTo>
                <a:pt x="982081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3841559" y="2240558"/>
          <a:ext cx="1964162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1964162" y="159253"/>
              </a:lnTo>
              <a:lnTo>
                <a:pt x="1964162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2859478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2368437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877397" y="2984484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982081" y="159253"/>
              </a:lnTo>
              <a:lnTo>
                <a:pt x="982081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895315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53"/>
              </a:lnTo>
              <a:lnTo>
                <a:pt x="491040" y="159253"/>
              </a:lnTo>
              <a:lnTo>
                <a:pt x="49104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404274" y="372841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895315" y="2984484"/>
          <a:ext cx="982081" cy="233690"/>
        </a:xfrm>
        <a:custGeom>
          <a:avLst/>
          <a:gdLst/>
          <a:ahLst/>
          <a:cxnLst/>
          <a:rect l="0" t="0" r="0" b="0"/>
          <a:pathLst>
            <a:path>
              <a:moveTo>
                <a:pt x="982081" y="0"/>
              </a:moveTo>
              <a:lnTo>
                <a:pt x="982081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877397" y="2240558"/>
          <a:ext cx="1964162" cy="233690"/>
        </a:xfrm>
        <a:custGeom>
          <a:avLst/>
          <a:gdLst/>
          <a:ahLst/>
          <a:cxnLst/>
          <a:rect l="0" t="0" r="0" b="0"/>
          <a:pathLst>
            <a:path>
              <a:moveTo>
                <a:pt x="1964162" y="0"/>
              </a:moveTo>
              <a:lnTo>
                <a:pt x="1964162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3841559" y="1496631"/>
          <a:ext cx="491040" cy="233690"/>
        </a:xfrm>
        <a:custGeom>
          <a:avLst/>
          <a:gdLst/>
          <a:ahLst/>
          <a:cxnLst/>
          <a:rect l="0" t="0" r="0" b="0"/>
          <a:pathLst>
            <a:path>
              <a:moveTo>
                <a:pt x="491040" y="0"/>
              </a:moveTo>
              <a:lnTo>
                <a:pt x="491040" y="159253"/>
              </a:lnTo>
              <a:lnTo>
                <a:pt x="0" y="159253"/>
              </a:lnTo>
              <a:lnTo>
                <a:pt x="0" y="2336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3930840" y="98639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020120" y="107121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186302A4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4035064" y="1086155"/>
        <a:ext cx="773633" cy="480347"/>
      </dsp:txXfrm>
    </dsp:sp>
    <dsp:sp modelId="{D9EB07BB-EEA3-4AE9-8E3D-6F439CF7CDBC}">
      <dsp:nvSpPr>
        <dsp:cNvPr id="0" name=""/>
        <dsp:cNvSpPr/>
      </dsp:nvSpPr>
      <dsp:spPr>
        <a:xfrm>
          <a:off x="3439799" y="173032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3529079" y="181513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1114018B</a:t>
          </a:r>
          <a:endParaRPr lang="en-GB" sz="1100" kern="1200" dirty="0"/>
        </a:p>
      </dsp:txBody>
      <dsp:txXfrm>
        <a:off x="3544023" y="1830082"/>
        <a:ext cx="773633" cy="480347"/>
      </dsp:txXfrm>
    </dsp:sp>
    <dsp:sp modelId="{503E0E7B-0CEF-41E2-8B93-04DB522CF4BA}">
      <dsp:nvSpPr>
        <dsp:cNvPr id="0" name=""/>
        <dsp:cNvSpPr/>
      </dsp:nvSpPr>
      <dsp:spPr>
        <a:xfrm>
          <a:off x="1475636" y="2474248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564916" y="255906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195A0261</a:t>
          </a:r>
          <a:endParaRPr lang="en-GB" sz="1100" kern="1200" dirty="0"/>
        </a:p>
      </dsp:txBody>
      <dsp:txXfrm>
        <a:off x="1579860" y="2574009"/>
        <a:ext cx="773633" cy="480347"/>
      </dsp:txXfrm>
    </dsp:sp>
    <dsp:sp modelId="{E1A11F24-2A0F-4F0C-A5A3-F7014008711B}">
      <dsp:nvSpPr>
        <dsp:cNvPr id="0" name=""/>
        <dsp:cNvSpPr/>
      </dsp:nvSpPr>
      <dsp:spPr>
        <a:xfrm>
          <a:off x="493554" y="321817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582835" y="330299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0FBA0164</a:t>
          </a:r>
          <a:endParaRPr lang="en-GB" sz="1100" kern="1200" dirty="0"/>
        </a:p>
      </dsp:txBody>
      <dsp:txXfrm>
        <a:off x="597779" y="3317935"/>
        <a:ext cx="773633" cy="480347"/>
      </dsp:txXfrm>
    </dsp:sp>
    <dsp:sp modelId="{32998DB1-D38B-4A27-8C5D-6B374E06360F}">
      <dsp:nvSpPr>
        <dsp:cNvPr id="0" name=""/>
        <dsp:cNvSpPr/>
      </dsp:nvSpPr>
      <dsp:spPr>
        <a:xfrm>
          <a:off x="2514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91794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02830145 foo</a:t>
          </a:r>
          <a:endParaRPr lang="en-GB" sz="1100" kern="1200" dirty="0"/>
        </a:p>
      </dsp:txBody>
      <dsp:txXfrm>
        <a:off x="106738" y="4061862"/>
        <a:ext cx="773633" cy="480347"/>
      </dsp:txXfrm>
    </dsp:sp>
    <dsp:sp modelId="{3AE31570-FC40-4E3B-BA7C-E6EABFB2CA68}">
      <dsp:nvSpPr>
        <dsp:cNvPr id="0" name=""/>
        <dsp:cNvSpPr/>
      </dsp:nvSpPr>
      <dsp:spPr>
        <a:xfrm>
          <a:off x="984595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1073875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025E0136 bar</a:t>
          </a:r>
          <a:endParaRPr lang="en-GB" sz="1100" kern="1200" dirty="0"/>
        </a:p>
      </dsp:txBody>
      <dsp:txXfrm>
        <a:off x="1088819" y="4061862"/>
        <a:ext cx="773633" cy="480347"/>
      </dsp:txXfrm>
    </dsp:sp>
    <dsp:sp modelId="{6A6579E6-C562-4FC6-8642-92F9D5E24F93}">
      <dsp:nvSpPr>
        <dsp:cNvPr id="0" name=""/>
        <dsp:cNvSpPr/>
      </dsp:nvSpPr>
      <dsp:spPr>
        <a:xfrm>
          <a:off x="2457717" y="321817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2546998" y="330299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0FB00171</a:t>
          </a:r>
          <a:endParaRPr lang="en-GB" sz="1100" kern="1200" dirty="0"/>
        </a:p>
      </dsp:txBody>
      <dsp:txXfrm>
        <a:off x="2561942" y="3317935"/>
        <a:ext cx="773633" cy="480347"/>
      </dsp:txXfrm>
    </dsp:sp>
    <dsp:sp modelId="{11487B9F-A5EF-428C-B65C-DB9F79B7B0DE}">
      <dsp:nvSpPr>
        <dsp:cNvPr id="0" name=""/>
        <dsp:cNvSpPr/>
      </dsp:nvSpPr>
      <dsp:spPr>
        <a:xfrm>
          <a:off x="1966677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2055957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0266013E </a:t>
          </a:r>
          <a:r>
            <a:rPr lang="en-GB" sz="1100" kern="1200" dirty="0" err="1" smtClean="0"/>
            <a:t>baz</a:t>
          </a:r>
          <a:endParaRPr lang="en-GB" sz="1100" kern="1200" dirty="0"/>
        </a:p>
      </dsp:txBody>
      <dsp:txXfrm>
        <a:off x="2070901" y="4061862"/>
        <a:ext cx="773633" cy="480347"/>
      </dsp:txXfrm>
    </dsp:sp>
    <dsp:sp modelId="{014128AB-132F-4A95-BDAD-7A44208E117D}">
      <dsp:nvSpPr>
        <dsp:cNvPr id="0" name=""/>
        <dsp:cNvSpPr/>
      </dsp:nvSpPr>
      <dsp:spPr>
        <a:xfrm>
          <a:off x="2948758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3038038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042101A2 </a:t>
          </a:r>
          <a:r>
            <a:rPr lang="en-GB" sz="1100" kern="1200" dirty="0" err="1" smtClean="0"/>
            <a:t>fred</a:t>
          </a:r>
          <a:endParaRPr lang="en-GB" sz="1100" kern="1200" dirty="0"/>
        </a:p>
      </dsp:txBody>
      <dsp:txXfrm>
        <a:off x="3052982" y="4061862"/>
        <a:ext cx="773633" cy="480347"/>
      </dsp:txXfrm>
    </dsp:sp>
    <dsp:sp modelId="{49A8FE86-1FAB-49B6-9DB3-32729172D8E7}">
      <dsp:nvSpPr>
        <dsp:cNvPr id="0" name=""/>
        <dsp:cNvSpPr/>
      </dsp:nvSpPr>
      <dsp:spPr>
        <a:xfrm>
          <a:off x="5403962" y="2474248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5493242" y="2559065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175F023B</a:t>
          </a:r>
          <a:endParaRPr lang="en-GB" sz="1100" kern="1200" dirty="0"/>
        </a:p>
      </dsp:txBody>
      <dsp:txXfrm>
        <a:off x="5508186" y="2574009"/>
        <a:ext cx="773633" cy="480347"/>
      </dsp:txXfrm>
    </dsp:sp>
    <dsp:sp modelId="{35E414A3-1CB8-4EF8-BB4C-ABC734F641EE}">
      <dsp:nvSpPr>
        <dsp:cNvPr id="0" name=""/>
        <dsp:cNvSpPr/>
      </dsp:nvSpPr>
      <dsp:spPr>
        <a:xfrm>
          <a:off x="4421880" y="321817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4511160" y="330299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0E7E017A</a:t>
          </a:r>
          <a:endParaRPr lang="en-GB" sz="1100" kern="1200" dirty="0"/>
        </a:p>
      </dsp:txBody>
      <dsp:txXfrm>
        <a:off x="4526104" y="3317935"/>
        <a:ext cx="773633" cy="480347"/>
      </dsp:txXfrm>
    </dsp:sp>
    <dsp:sp modelId="{56AE7907-EC06-4497-8359-C86ED206F41B}">
      <dsp:nvSpPr>
        <dsp:cNvPr id="0" name=""/>
        <dsp:cNvSpPr/>
      </dsp:nvSpPr>
      <dsp:spPr>
        <a:xfrm>
          <a:off x="3930840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4020120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067C021B </a:t>
          </a:r>
          <a:r>
            <a:rPr lang="en-GB" sz="1100" kern="1200" dirty="0" err="1" smtClean="0"/>
            <a:t>wilma</a:t>
          </a:r>
          <a:endParaRPr lang="en-GB" sz="1100" kern="1200" dirty="0"/>
        </a:p>
      </dsp:txBody>
      <dsp:txXfrm>
        <a:off x="4035064" y="4061862"/>
        <a:ext cx="773633" cy="480347"/>
      </dsp:txXfrm>
    </dsp:sp>
    <dsp:sp modelId="{0749AA9A-A7FB-48C7-AD62-50BE3F3E8FF1}">
      <dsp:nvSpPr>
        <dsp:cNvPr id="0" name=""/>
        <dsp:cNvSpPr/>
      </dsp:nvSpPr>
      <dsp:spPr>
        <a:xfrm>
          <a:off x="4912921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5002201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069E0233 </a:t>
          </a:r>
          <a:r>
            <a:rPr lang="en-GB" sz="1100" kern="1200" dirty="0" err="1" smtClean="0"/>
            <a:t>snorp</a:t>
          </a:r>
          <a:endParaRPr lang="en-GB" sz="1100" kern="1200" dirty="0"/>
        </a:p>
      </dsp:txBody>
      <dsp:txXfrm>
        <a:off x="5017145" y="4061862"/>
        <a:ext cx="773633" cy="480347"/>
      </dsp:txXfrm>
    </dsp:sp>
    <dsp:sp modelId="{33029843-67CC-46C9-ABE5-D54DA92F4319}">
      <dsp:nvSpPr>
        <dsp:cNvPr id="0" name=""/>
        <dsp:cNvSpPr/>
      </dsp:nvSpPr>
      <dsp:spPr>
        <a:xfrm>
          <a:off x="6386043" y="3218175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6475323" y="3302991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0BBD0169</a:t>
          </a:r>
          <a:endParaRPr lang="en-GB" sz="1100" kern="1200" dirty="0"/>
        </a:p>
      </dsp:txBody>
      <dsp:txXfrm>
        <a:off x="6490267" y="3317935"/>
        <a:ext cx="773633" cy="480347"/>
      </dsp:txXfrm>
    </dsp:sp>
    <dsp:sp modelId="{6157BF5A-6DCA-435A-B8B2-1C8143D9B7E6}">
      <dsp:nvSpPr>
        <dsp:cNvPr id="0" name=""/>
        <dsp:cNvSpPr/>
      </dsp:nvSpPr>
      <dsp:spPr>
        <a:xfrm>
          <a:off x="5895002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5984283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06170212  </a:t>
          </a:r>
          <a:r>
            <a:rPr lang="en-GB" sz="1100" kern="1200" dirty="0" err="1" smtClean="0"/>
            <a:t>blarp</a:t>
          </a:r>
          <a:endParaRPr lang="en-GB" sz="1100" kern="1200" dirty="0"/>
        </a:p>
      </dsp:txBody>
      <dsp:txXfrm>
        <a:off x="5999227" y="4061862"/>
        <a:ext cx="773633" cy="480347"/>
      </dsp:txXfrm>
    </dsp:sp>
    <dsp:sp modelId="{F774AE7B-7751-4F5B-8E36-A025ABD5E2FC}">
      <dsp:nvSpPr>
        <dsp:cNvPr id="0" name=""/>
        <dsp:cNvSpPr/>
      </dsp:nvSpPr>
      <dsp:spPr>
        <a:xfrm>
          <a:off x="6877084" y="396210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6966364" y="404691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046B01C6  </a:t>
          </a:r>
          <a:r>
            <a:rPr lang="en-GB" sz="1100" kern="1200" dirty="0" err="1" smtClean="0"/>
            <a:t>plyp</a:t>
          </a:r>
          <a:endParaRPr lang="en-GB" sz="1100" kern="1200" dirty="0"/>
        </a:p>
      </dsp:txBody>
      <dsp:txXfrm>
        <a:off x="6981308" y="4061862"/>
        <a:ext cx="773633" cy="480347"/>
      </dsp:txXfrm>
    </dsp:sp>
    <dsp:sp modelId="{58C309D7-C2D0-4B71-887C-D8CB907E1926}">
      <dsp:nvSpPr>
        <dsp:cNvPr id="0" name=""/>
        <dsp:cNvSpPr/>
      </dsp:nvSpPr>
      <dsp:spPr>
        <a:xfrm>
          <a:off x="4421880" y="1730322"/>
          <a:ext cx="803521" cy="510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E6194-2948-446F-B93B-5BF5069485BB}">
      <dsp:nvSpPr>
        <dsp:cNvPr id="0" name=""/>
        <dsp:cNvSpPr/>
      </dsp:nvSpPr>
      <dsp:spPr>
        <a:xfrm>
          <a:off x="4511160" y="1815138"/>
          <a:ext cx="803521" cy="510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0000"/>
              </a:solidFill>
            </a:rPr>
            <a:t>0BEC02F8 </a:t>
          </a:r>
          <a:r>
            <a:rPr lang="en-GB" sz="1100" kern="1200" dirty="0" err="1" smtClean="0">
              <a:solidFill>
                <a:srgbClr val="FF0000"/>
              </a:solidFill>
            </a:rPr>
            <a:t>groucho</a:t>
          </a:r>
          <a:endParaRPr lang="en-GB" sz="1100" kern="1200" dirty="0">
            <a:solidFill>
              <a:srgbClr val="FF0000"/>
            </a:solidFill>
          </a:endParaRPr>
        </a:p>
      </dsp:txBody>
      <dsp:txXfrm>
        <a:off x="4526104" y="1830082"/>
        <a:ext cx="773633" cy="48034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ED2A7-26B0-4B52-BBA2-AB7E0659812D}">
      <dsp:nvSpPr>
        <dsp:cNvPr id="0" name=""/>
        <dsp:cNvSpPr/>
      </dsp:nvSpPr>
      <dsp:spPr>
        <a:xfrm>
          <a:off x="6846035" y="227217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461818" y="149776"/>
              </a:lnTo>
              <a:lnTo>
                <a:pt x="461818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14D9EE-E8DB-4445-8722-4CBD49F8A510}">
      <dsp:nvSpPr>
        <dsp:cNvPr id="0" name=""/>
        <dsp:cNvSpPr/>
      </dsp:nvSpPr>
      <dsp:spPr>
        <a:xfrm>
          <a:off x="6384217" y="227217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461818" y="0"/>
              </a:moveTo>
              <a:lnTo>
                <a:pt x="461818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D1744-E44B-47A1-8BE5-1EDCDA2A6D4B}">
      <dsp:nvSpPr>
        <dsp:cNvPr id="0" name=""/>
        <dsp:cNvSpPr/>
      </dsp:nvSpPr>
      <dsp:spPr>
        <a:xfrm>
          <a:off x="5229671" y="1572516"/>
          <a:ext cx="1616364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1616364" y="149776"/>
              </a:lnTo>
              <a:lnTo>
                <a:pt x="1616364" y="2197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6384217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461818" y="149776"/>
              </a:lnTo>
              <a:lnTo>
                <a:pt x="461818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5922398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461818" y="0"/>
              </a:moveTo>
              <a:lnTo>
                <a:pt x="461818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5460580" y="2971826"/>
          <a:ext cx="923636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923636" y="149776"/>
              </a:lnTo>
              <a:lnTo>
                <a:pt x="923636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4536944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461818" y="149776"/>
              </a:lnTo>
              <a:lnTo>
                <a:pt x="461818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4075125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461818" y="0"/>
              </a:moveTo>
              <a:lnTo>
                <a:pt x="461818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4536944" y="2971826"/>
          <a:ext cx="923636" cy="219783"/>
        </a:xfrm>
        <a:custGeom>
          <a:avLst/>
          <a:gdLst/>
          <a:ahLst/>
          <a:cxnLst/>
          <a:rect l="0" t="0" r="0" b="0"/>
          <a:pathLst>
            <a:path>
              <a:moveTo>
                <a:pt x="923636" y="0"/>
              </a:moveTo>
              <a:lnTo>
                <a:pt x="923636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3613307" y="2272171"/>
          <a:ext cx="1847273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1847273" y="149776"/>
              </a:lnTo>
              <a:lnTo>
                <a:pt x="1847273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2689670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461818" y="149776"/>
              </a:lnTo>
              <a:lnTo>
                <a:pt x="461818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2227852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461818" y="0"/>
              </a:moveTo>
              <a:lnTo>
                <a:pt x="461818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766034" y="2971826"/>
          <a:ext cx="923636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923636" y="149776"/>
              </a:lnTo>
              <a:lnTo>
                <a:pt x="923636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842397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76"/>
              </a:lnTo>
              <a:lnTo>
                <a:pt x="461818" y="149776"/>
              </a:lnTo>
              <a:lnTo>
                <a:pt x="461818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380579" y="3671481"/>
          <a:ext cx="461818" cy="219783"/>
        </a:xfrm>
        <a:custGeom>
          <a:avLst/>
          <a:gdLst/>
          <a:ahLst/>
          <a:cxnLst/>
          <a:rect l="0" t="0" r="0" b="0"/>
          <a:pathLst>
            <a:path>
              <a:moveTo>
                <a:pt x="461818" y="0"/>
              </a:moveTo>
              <a:lnTo>
                <a:pt x="461818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842397" y="2971826"/>
          <a:ext cx="923636" cy="219783"/>
        </a:xfrm>
        <a:custGeom>
          <a:avLst/>
          <a:gdLst/>
          <a:ahLst/>
          <a:cxnLst/>
          <a:rect l="0" t="0" r="0" b="0"/>
          <a:pathLst>
            <a:path>
              <a:moveTo>
                <a:pt x="923636" y="0"/>
              </a:moveTo>
              <a:lnTo>
                <a:pt x="923636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766034" y="2272171"/>
          <a:ext cx="1847273" cy="219783"/>
        </a:xfrm>
        <a:custGeom>
          <a:avLst/>
          <a:gdLst/>
          <a:ahLst/>
          <a:cxnLst/>
          <a:rect l="0" t="0" r="0" b="0"/>
          <a:pathLst>
            <a:path>
              <a:moveTo>
                <a:pt x="1847273" y="0"/>
              </a:moveTo>
              <a:lnTo>
                <a:pt x="1847273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3613307" y="1572516"/>
          <a:ext cx="1616364" cy="219783"/>
        </a:xfrm>
        <a:custGeom>
          <a:avLst/>
          <a:gdLst/>
          <a:ahLst/>
          <a:cxnLst/>
          <a:rect l="0" t="0" r="0" b="0"/>
          <a:pathLst>
            <a:path>
              <a:moveTo>
                <a:pt x="1616364" y="0"/>
              </a:moveTo>
              <a:lnTo>
                <a:pt x="1616364" y="149776"/>
              </a:lnTo>
              <a:lnTo>
                <a:pt x="0" y="149776"/>
              </a:lnTo>
              <a:lnTo>
                <a:pt x="0" y="2197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851820" y="1092645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935787" y="1172414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solidFill>
                <a:srgbClr val="FF0000"/>
              </a:solidFill>
            </a:rPr>
            <a:t>110501A6</a:t>
          </a:r>
          <a:endParaRPr lang="en-GB" sz="1000" kern="1200" dirty="0">
            <a:solidFill>
              <a:srgbClr val="FF0000"/>
            </a:solidFill>
          </a:endParaRPr>
        </a:p>
      </dsp:txBody>
      <dsp:txXfrm>
        <a:off x="4949842" y="1186469"/>
        <a:ext cx="727592" cy="451761"/>
      </dsp:txXfrm>
    </dsp:sp>
    <dsp:sp modelId="{D9EB07BB-EEA3-4AE9-8E3D-6F439CF7CDBC}">
      <dsp:nvSpPr>
        <dsp:cNvPr id="0" name=""/>
        <dsp:cNvSpPr/>
      </dsp:nvSpPr>
      <dsp:spPr>
        <a:xfrm>
          <a:off x="3235455" y="1792300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3319422" y="187206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1114018B</a:t>
          </a:r>
          <a:endParaRPr lang="en-GB" sz="1000" kern="1200" dirty="0"/>
        </a:p>
      </dsp:txBody>
      <dsp:txXfrm>
        <a:off x="3333477" y="1886123"/>
        <a:ext cx="727592" cy="451761"/>
      </dsp:txXfrm>
    </dsp:sp>
    <dsp:sp modelId="{503E0E7B-0CEF-41E2-8B93-04DB522CF4BA}">
      <dsp:nvSpPr>
        <dsp:cNvPr id="0" name=""/>
        <dsp:cNvSpPr/>
      </dsp:nvSpPr>
      <dsp:spPr>
        <a:xfrm>
          <a:off x="1388182" y="2491955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472149" y="257172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195A0261</a:t>
          </a:r>
          <a:endParaRPr lang="en-GB" sz="1000" kern="1200" dirty="0"/>
        </a:p>
      </dsp:txBody>
      <dsp:txXfrm>
        <a:off x="1486204" y="2585778"/>
        <a:ext cx="727592" cy="451761"/>
      </dsp:txXfrm>
    </dsp:sp>
    <dsp:sp modelId="{E1A11F24-2A0F-4F0C-A5A3-F7014008711B}">
      <dsp:nvSpPr>
        <dsp:cNvPr id="0" name=""/>
        <dsp:cNvSpPr/>
      </dsp:nvSpPr>
      <dsp:spPr>
        <a:xfrm>
          <a:off x="464546" y="3191609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548513" y="327137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0FBA0164</a:t>
          </a:r>
          <a:endParaRPr lang="en-GB" sz="1000" kern="1200" dirty="0"/>
        </a:p>
      </dsp:txBody>
      <dsp:txXfrm>
        <a:off x="562568" y="3285433"/>
        <a:ext cx="727592" cy="451761"/>
      </dsp:txXfrm>
    </dsp:sp>
    <dsp:sp modelId="{32998DB1-D38B-4A27-8C5D-6B374E06360F}">
      <dsp:nvSpPr>
        <dsp:cNvPr id="0" name=""/>
        <dsp:cNvSpPr/>
      </dsp:nvSpPr>
      <dsp:spPr>
        <a:xfrm>
          <a:off x="2727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86694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02830145 foo</a:t>
          </a:r>
          <a:endParaRPr lang="en-GB" sz="1000" kern="1200" dirty="0"/>
        </a:p>
      </dsp:txBody>
      <dsp:txXfrm>
        <a:off x="100749" y="3985088"/>
        <a:ext cx="727592" cy="451761"/>
      </dsp:txXfrm>
    </dsp:sp>
    <dsp:sp modelId="{3AE31570-FC40-4E3B-BA7C-E6EABFB2CA68}">
      <dsp:nvSpPr>
        <dsp:cNvPr id="0" name=""/>
        <dsp:cNvSpPr/>
      </dsp:nvSpPr>
      <dsp:spPr>
        <a:xfrm>
          <a:off x="926364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1010331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025E0136 bar</a:t>
          </a:r>
          <a:endParaRPr lang="en-GB" sz="1000" kern="1200" dirty="0"/>
        </a:p>
      </dsp:txBody>
      <dsp:txXfrm>
        <a:off x="1024386" y="3985088"/>
        <a:ext cx="727592" cy="451761"/>
      </dsp:txXfrm>
    </dsp:sp>
    <dsp:sp modelId="{6A6579E6-C562-4FC6-8642-92F9D5E24F93}">
      <dsp:nvSpPr>
        <dsp:cNvPr id="0" name=""/>
        <dsp:cNvSpPr/>
      </dsp:nvSpPr>
      <dsp:spPr>
        <a:xfrm>
          <a:off x="2311819" y="3191609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2395786" y="327137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0FB00171</a:t>
          </a:r>
          <a:endParaRPr lang="en-GB" sz="1000" kern="1200" dirty="0"/>
        </a:p>
      </dsp:txBody>
      <dsp:txXfrm>
        <a:off x="2409841" y="3285433"/>
        <a:ext cx="727592" cy="451761"/>
      </dsp:txXfrm>
    </dsp:sp>
    <dsp:sp modelId="{11487B9F-A5EF-428C-B65C-DB9F79B7B0DE}">
      <dsp:nvSpPr>
        <dsp:cNvPr id="0" name=""/>
        <dsp:cNvSpPr/>
      </dsp:nvSpPr>
      <dsp:spPr>
        <a:xfrm>
          <a:off x="1850001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933967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0266013E </a:t>
          </a:r>
          <a:r>
            <a:rPr lang="en-GB" sz="1000" kern="1200" dirty="0" err="1" smtClean="0"/>
            <a:t>baz</a:t>
          </a:r>
          <a:endParaRPr lang="en-GB" sz="1000" kern="1200" dirty="0"/>
        </a:p>
      </dsp:txBody>
      <dsp:txXfrm>
        <a:off x="1948022" y="3985088"/>
        <a:ext cx="727592" cy="451761"/>
      </dsp:txXfrm>
    </dsp:sp>
    <dsp:sp modelId="{014128AB-132F-4A95-BDAD-7A44208E117D}">
      <dsp:nvSpPr>
        <dsp:cNvPr id="0" name=""/>
        <dsp:cNvSpPr/>
      </dsp:nvSpPr>
      <dsp:spPr>
        <a:xfrm>
          <a:off x="2773637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857604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042101A2 </a:t>
          </a:r>
          <a:r>
            <a:rPr lang="en-GB" sz="1000" kern="1200" dirty="0" err="1" smtClean="0"/>
            <a:t>fred</a:t>
          </a:r>
          <a:endParaRPr lang="en-GB" sz="1000" kern="1200" dirty="0"/>
        </a:p>
      </dsp:txBody>
      <dsp:txXfrm>
        <a:off x="2871659" y="3985088"/>
        <a:ext cx="727592" cy="451761"/>
      </dsp:txXfrm>
    </dsp:sp>
    <dsp:sp modelId="{49A8FE86-1FAB-49B6-9DB3-32729172D8E7}">
      <dsp:nvSpPr>
        <dsp:cNvPr id="0" name=""/>
        <dsp:cNvSpPr/>
      </dsp:nvSpPr>
      <dsp:spPr>
        <a:xfrm>
          <a:off x="5082729" y="2491955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5166696" y="257172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175F023B</a:t>
          </a:r>
          <a:endParaRPr lang="en-GB" sz="1000" kern="1200" dirty="0"/>
        </a:p>
      </dsp:txBody>
      <dsp:txXfrm>
        <a:off x="5180751" y="2585778"/>
        <a:ext cx="727592" cy="451761"/>
      </dsp:txXfrm>
    </dsp:sp>
    <dsp:sp modelId="{35E414A3-1CB8-4EF8-BB4C-ABC734F641EE}">
      <dsp:nvSpPr>
        <dsp:cNvPr id="0" name=""/>
        <dsp:cNvSpPr/>
      </dsp:nvSpPr>
      <dsp:spPr>
        <a:xfrm>
          <a:off x="4159092" y="3191609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4243059" y="327137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0E7E017A</a:t>
          </a:r>
          <a:endParaRPr lang="en-GB" sz="1000" kern="1200" dirty="0"/>
        </a:p>
      </dsp:txBody>
      <dsp:txXfrm>
        <a:off x="4257114" y="3285433"/>
        <a:ext cx="727592" cy="451761"/>
      </dsp:txXfrm>
    </dsp:sp>
    <dsp:sp modelId="{56AE7907-EC06-4497-8359-C86ED206F41B}">
      <dsp:nvSpPr>
        <dsp:cNvPr id="0" name=""/>
        <dsp:cNvSpPr/>
      </dsp:nvSpPr>
      <dsp:spPr>
        <a:xfrm>
          <a:off x="3697274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3781241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067C021B </a:t>
          </a:r>
          <a:r>
            <a:rPr lang="en-GB" sz="1000" kern="1200" dirty="0" err="1" smtClean="0"/>
            <a:t>wilma</a:t>
          </a:r>
          <a:endParaRPr lang="en-GB" sz="1000" kern="1200" dirty="0"/>
        </a:p>
      </dsp:txBody>
      <dsp:txXfrm>
        <a:off x="3795296" y="3985088"/>
        <a:ext cx="727592" cy="451761"/>
      </dsp:txXfrm>
    </dsp:sp>
    <dsp:sp modelId="{0749AA9A-A7FB-48C7-AD62-50BE3F3E8FF1}">
      <dsp:nvSpPr>
        <dsp:cNvPr id="0" name=""/>
        <dsp:cNvSpPr/>
      </dsp:nvSpPr>
      <dsp:spPr>
        <a:xfrm>
          <a:off x="4620910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4704877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069E0233 </a:t>
          </a:r>
          <a:r>
            <a:rPr lang="en-GB" sz="1000" kern="1200" dirty="0" err="1" smtClean="0"/>
            <a:t>snorp</a:t>
          </a:r>
          <a:endParaRPr lang="en-GB" sz="1000" kern="1200" dirty="0"/>
        </a:p>
      </dsp:txBody>
      <dsp:txXfrm>
        <a:off x="4718932" y="3985088"/>
        <a:ext cx="727592" cy="451761"/>
      </dsp:txXfrm>
    </dsp:sp>
    <dsp:sp modelId="{33029843-67CC-46C9-ABE5-D54DA92F4319}">
      <dsp:nvSpPr>
        <dsp:cNvPr id="0" name=""/>
        <dsp:cNvSpPr/>
      </dsp:nvSpPr>
      <dsp:spPr>
        <a:xfrm>
          <a:off x="6006365" y="3191609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6090332" y="327137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0BBD0169</a:t>
          </a:r>
          <a:endParaRPr lang="en-GB" sz="1000" kern="1200" dirty="0"/>
        </a:p>
      </dsp:txBody>
      <dsp:txXfrm>
        <a:off x="6104387" y="3285433"/>
        <a:ext cx="727592" cy="451761"/>
      </dsp:txXfrm>
    </dsp:sp>
    <dsp:sp modelId="{6157BF5A-6DCA-435A-B8B2-1C8143D9B7E6}">
      <dsp:nvSpPr>
        <dsp:cNvPr id="0" name=""/>
        <dsp:cNvSpPr/>
      </dsp:nvSpPr>
      <dsp:spPr>
        <a:xfrm>
          <a:off x="5544547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5628514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06170212  </a:t>
          </a:r>
          <a:r>
            <a:rPr lang="en-GB" sz="1000" kern="1200" dirty="0" err="1" smtClean="0"/>
            <a:t>blarp</a:t>
          </a:r>
          <a:endParaRPr lang="en-GB" sz="1000" kern="1200" dirty="0"/>
        </a:p>
      </dsp:txBody>
      <dsp:txXfrm>
        <a:off x="5642569" y="3985088"/>
        <a:ext cx="727592" cy="451761"/>
      </dsp:txXfrm>
    </dsp:sp>
    <dsp:sp modelId="{F774AE7B-7751-4F5B-8E36-A025ABD5E2FC}">
      <dsp:nvSpPr>
        <dsp:cNvPr id="0" name=""/>
        <dsp:cNvSpPr/>
      </dsp:nvSpPr>
      <dsp:spPr>
        <a:xfrm>
          <a:off x="6468184" y="3891264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6552151" y="397103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046B01C6  </a:t>
          </a:r>
          <a:r>
            <a:rPr lang="en-GB" sz="1000" kern="1200" dirty="0" err="1" smtClean="0"/>
            <a:t>plyp</a:t>
          </a:r>
          <a:endParaRPr lang="en-GB" sz="1000" kern="1200" dirty="0"/>
        </a:p>
      </dsp:txBody>
      <dsp:txXfrm>
        <a:off x="6566206" y="3985088"/>
        <a:ext cx="727592" cy="451761"/>
      </dsp:txXfrm>
    </dsp:sp>
    <dsp:sp modelId="{61394825-3227-40AF-9A2C-AC9A49DDAB62}">
      <dsp:nvSpPr>
        <dsp:cNvPr id="0" name=""/>
        <dsp:cNvSpPr/>
      </dsp:nvSpPr>
      <dsp:spPr>
        <a:xfrm>
          <a:off x="6468184" y="1792300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7BF26-D8AD-4E60-8125-BC4E8188E6C1}">
      <dsp:nvSpPr>
        <dsp:cNvPr id="0" name=""/>
        <dsp:cNvSpPr/>
      </dsp:nvSpPr>
      <dsp:spPr>
        <a:xfrm>
          <a:off x="6552151" y="1872068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solidFill>
                <a:srgbClr val="FF0000"/>
              </a:solidFill>
            </a:rPr>
            <a:t>1F85024D</a:t>
          </a:r>
          <a:endParaRPr lang="en-GB" sz="1000" kern="1200" dirty="0">
            <a:solidFill>
              <a:srgbClr val="FF0000"/>
            </a:solidFill>
          </a:endParaRPr>
        </a:p>
      </dsp:txBody>
      <dsp:txXfrm>
        <a:off x="6566206" y="1886123"/>
        <a:ext cx="727592" cy="451761"/>
      </dsp:txXfrm>
    </dsp:sp>
    <dsp:sp modelId="{6BD1FA6D-C9B3-4153-80F2-A8FB32C2C2BE}">
      <dsp:nvSpPr>
        <dsp:cNvPr id="0" name=""/>
        <dsp:cNvSpPr/>
      </dsp:nvSpPr>
      <dsp:spPr>
        <a:xfrm>
          <a:off x="6006365" y="2491955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0110A-886E-4F1E-AB1F-407AFB16C64D}">
      <dsp:nvSpPr>
        <dsp:cNvPr id="0" name=""/>
        <dsp:cNvSpPr/>
      </dsp:nvSpPr>
      <dsp:spPr>
        <a:xfrm>
          <a:off x="6090332" y="257172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0BEC02F8 </a:t>
          </a:r>
          <a:r>
            <a:rPr lang="en-GB" sz="1000" kern="1200" dirty="0" err="1" smtClean="0"/>
            <a:t>groucho</a:t>
          </a:r>
          <a:endParaRPr lang="en-GB" sz="1000" kern="1200" dirty="0"/>
        </a:p>
      </dsp:txBody>
      <dsp:txXfrm>
        <a:off x="6104387" y="2585778"/>
        <a:ext cx="727592" cy="451761"/>
      </dsp:txXfrm>
    </dsp:sp>
    <dsp:sp modelId="{F4B6743A-5442-42FD-9965-A1F2BE8701CD}">
      <dsp:nvSpPr>
        <dsp:cNvPr id="0" name=""/>
        <dsp:cNvSpPr/>
      </dsp:nvSpPr>
      <dsp:spPr>
        <a:xfrm>
          <a:off x="6930002" y="2491955"/>
          <a:ext cx="755702" cy="4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FC652-CB2F-46D1-B346-AC78FF332E9E}">
      <dsp:nvSpPr>
        <dsp:cNvPr id="0" name=""/>
        <dsp:cNvSpPr/>
      </dsp:nvSpPr>
      <dsp:spPr>
        <a:xfrm>
          <a:off x="7013969" y="2571723"/>
          <a:ext cx="755702" cy="479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solidFill>
                <a:srgbClr val="FF0000"/>
              </a:solidFill>
            </a:rPr>
            <a:t>0637021B </a:t>
          </a:r>
          <a:r>
            <a:rPr lang="en-GB" sz="1000" kern="1200" dirty="0" err="1" smtClean="0">
              <a:solidFill>
                <a:srgbClr val="FF0000"/>
              </a:solidFill>
            </a:rPr>
            <a:t>harpo</a:t>
          </a:r>
          <a:endParaRPr lang="en-GB" sz="1000" kern="1200" dirty="0">
            <a:solidFill>
              <a:srgbClr val="FF0000"/>
            </a:solidFill>
          </a:endParaRPr>
        </a:p>
      </dsp:txBody>
      <dsp:txXfrm>
        <a:off x="7028024" y="2585778"/>
        <a:ext cx="727592" cy="45176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C0E83-9473-46F7-B01D-9CDAD3A0E455}">
      <dsp:nvSpPr>
        <dsp:cNvPr id="0" name=""/>
        <dsp:cNvSpPr/>
      </dsp:nvSpPr>
      <dsp:spPr>
        <a:xfrm>
          <a:off x="6985719" y="2347817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6593826" y="2941536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6201933" y="2941536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6593826" y="2347817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5026253" y="1754099"/>
          <a:ext cx="1959466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1959466" y="127098"/>
              </a:lnTo>
              <a:lnTo>
                <a:pt x="1959466" y="186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5418146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5026253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634359" y="2941536"/>
          <a:ext cx="783786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783786" y="127098"/>
              </a:lnTo>
              <a:lnTo>
                <a:pt x="783786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850573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458680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850573" y="2941536"/>
          <a:ext cx="783786" cy="186505"/>
        </a:xfrm>
        <a:custGeom>
          <a:avLst/>
          <a:gdLst/>
          <a:ahLst/>
          <a:cxnLst/>
          <a:rect l="0" t="0" r="0" b="0"/>
          <a:pathLst>
            <a:path>
              <a:moveTo>
                <a:pt x="783786" y="0"/>
              </a:moveTo>
              <a:lnTo>
                <a:pt x="783786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3066786" y="2347817"/>
          <a:ext cx="156757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1567573" y="127098"/>
              </a:lnTo>
              <a:lnTo>
                <a:pt x="156757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2283000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891106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499213" y="2941536"/>
          <a:ext cx="783786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783786" y="127098"/>
              </a:lnTo>
              <a:lnTo>
                <a:pt x="783786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715427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098"/>
              </a:lnTo>
              <a:lnTo>
                <a:pt x="391893" y="127098"/>
              </a:lnTo>
              <a:lnTo>
                <a:pt x="391893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323533" y="3535254"/>
          <a:ext cx="391893" cy="186505"/>
        </a:xfrm>
        <a:custGeom>
          <a:avLst/>
          <a:gdLst/>
          <a:ahLst/>
          <a:cxnLst/>
          <a:rect l="0" t="0" r="0" b="0"/>
          <a:pathLst>
            <a:path>
              <a:moveTo>
                <a:pt x="391893" y="0"/>
              </a:moveTo>
              <a:lnTo>
                <a:pt x="39189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715427" y="2941536"/>
          <a:ext cx="783786" cy="186505"/>
        </a:xfrm>
        <a:custGeom>
          <a:avLst/>
          <a:gdLst/>
          <a:ahLst/>
          <a:cxnLst/>
          <a:rect l="0" t="0" r="0" b="0"/>
          <a:pathLst>
            <a:path>
              <a:moveTo>
                <a:pt x="783786" y="0"/>
              </a:moveTo>
              <a:lnTo>
                <a:pt x="783786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499213" y="2347817"/>
          <a:ext cx="1567573" cy="186505"/>
        </a:xfrm>
        <a:custGeom>
          <a:avLst/>
          <a:gdLst/>
          <a:ahLst/>
          <a:cxnLst/>
          <a:rect l="0" t="0" r="0" b="0"/>
          <a:pathLst>
            <a:path>
              <a:moveTo>
                <a:pt x="1567573" y="0"/>
              </a:moveTo>
              <a:lnTo>
                <a:pt x="1567573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3066786" y="1754099"/>
          <a:ext cx="1959466" cy="186505"/>
        </a:xfrm>
        <a:custGeom>
          <a:avLst/>
          <a:gdLst/>
          <a:ahLst/>
          <a:cxnLst/>
          <a:rect l="0" t="0" r="0" b="0"/>
          <a:pathLst>
            <a:path>
              <a:moveTo>
                <a:pt x="1959466" y="0"/>
              </a:moveTo>
              <a:lnTo>
                <a:pt x="1959466" y="127098"/>
              </a:lnTo>
              <a:lnTo>
                <a:pt x="0" y="127098"/>
              </a:lnTo>
              <a:lnTo>
                <a:pt x="0" y="186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705613" y="1346886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776866" y="1414577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rgbClr val="FF0000"/>
              </a:solidFill>
            </a:rPr>
            <a:t>128E01BD</a:t>
          </a:r>
          <a:endParaRPr lang="en-GB" sz="800" kern="1200" dirty="0">
            <a:solidFill>
              <a:srgbClr val="FF0000"/>
            </a:solidFill>
          </a:endParaRPr>
        </a:p>
      </dsp:txBody>
      <dsp:txXfrm>
        <a:off x="4788793" y="1426504"/>
        <a:ext cx="617425" cy="383358"/>
      </dsp:txXfrm>
    </dsp:sp>
    <dsp:sp modelId="{D9EB07BB-EEA3-4AE9-8E3D-6F439CF7CDBC}">
      <dsp:nvSpPr>
        <dsp:cNvPr id="0" name=""/>
        <dsp:cNvSpPr/>
      </dsp:nvSpPr>
      <dsp:spPr>
        <a:xfrm>
          <a:off x="2746146" y="1940604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817400" y="2008295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1114018B</a:t>
          </a:r>
          <a:endParaRPr lang="en-GB" sz="800" kern="1200" dirty="0"/>
        </a:p>
      </dsp:txBody>
      <dsp:txXfrm>
        <a:off x="2829327" y="2020222"/>
        <a:ext cx="617425" cy="383358"/>
      </dsp:txXfrm>
    </dsp:sp>
    <dsp:sp modelId="{503E0E7B-0CEF-41E2-8B93-04DB522CF4BA}">
      <dsp:nvSpPr>
        <dsp:cNvPr id="0" name=""/>
        <dsp:cNvSpPr/>
      </dsp:nvSpPr>
      <dsp:spPr>
        <a:xfrm>
          <a:off x="1178573" y="2534323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249826" y="2602013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195A0261</a:t>
          </a:r>
          <a:endParaRPr lang="en-GB" sz="800" kern="1200" dirty="0"/>
        </a:p>
      </dsp:txBody>
      <dsp:txXfrm>
        <a:off x="1261753" y="2613940"/>
        <a:ext cx="617425" cy="383358"/>
      </dsp:txXfrm>
    </dsp:sp>
    <dsp:sp modelId="{E1A11F24-2A0F-4F0C-A5A3-F7014008711B}">
      <dsp:nvSpPr>
        <dsp:cNvPr id="0" name=""/>
        <dsp:cNvSpPr/>
      </dsp:nvSpPr>
      <dsp:spPr>
        <a:xfrm>
          <a:off x="394787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66040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0FBA0164</a:t>
          </a:r>
          <a:endParaRPr lang="en-GB" sz="800" kern="1200" dirty="0"/>
        </a:p>
      </dsp:txBody>
      <dsp:txXfrm>
        <a:off x="477967" y="3207659"/>
        <a:ext cx="617425" cy="383358"/>
      </dsp:txXfrm>
    </dsp:sp>
    <dsp:sp modelId="{32998DB1-D38B-4A27-8C5D-6B374E06360F}">
      <dsp:nvSpPr>
        <dsp:cNvPr id="0" name=""/>
        <dsp:cNvSpPr/>
      </dsp:nvSpPr>
      <dsp:spPr>
        <a:xfrm>
          <a:off x="2893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74147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02830145 foo</a:t>
          </a:r>
          <a:endParaRPr lang="en-GB" sz="800" kern="1200" dirty="0"/>
        </a:p>
      </dsp:txBody>
      <dsp:txXfrm>
        <a:off x="86074" y="3801377"/>
        <a:ext cx="617425" cy="383358"/>
      </dsp:txXfrm>
    </dsp:sp>
    <dsp:sp modelId="{3AE31570-FC40-4E3B-BA7C-E6EABFB2CA68}">
      <dsp:nvSpPr>
        <dsp:cNvPr id="0" name=""/>
        <dsp:cNvSpPr/>
      </dsp:nvSpPr>
      <dsp:spPr>
        <a:xfrm>
          <a:off x="786680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857933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025E0136 bar</a:t>
          </a:r>
          <a:endParaRPr lang="en-GB" sz="800" kern="1200" dirty="0"/>
        </a:p>
      </dsp:txBody>
      <dsp:txXfrm>
        <a:off x="869860" y="3801377"/>
        <a:ext cx="617425" cy="383358"/>
      </dsp:txXfrm>
    </dsp:sp>
    <dsp:sp modelId="{6A6579E6-C562-4FC6-8642-92F9D5E24F93}">
      <dsp:nvSpPr>
        <dsp:cNvPr id="0" name=""/>
        <dsp:cNvSpPr/>
      </dsp:nvSpPr>
      <dsp:spPr>
        <a:xfrm>
          <a:off x="1962360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2033613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0FB00171</a:t>
          </a:r>
          <a:endParaRPr lang="en-GB" sz="800" kern="1200" dirty="0"/>
        </a:p>
      </dsp:txBody>
      <dsp:txXfrm>
        <a:off x="2045540" y="3207659"/>
        <a:ext cx="617425" cy="383358"/>
      </dsp:txXfrm>
    </dsp:sp>
    <dsp:sp modelId="{11487B9F-A5EF-428C-B65C-DB9F79B7B0DE}">
      <dsp:nvSpPr>
        <dsp:cNvPr id="0" name=""/>
        <dsp:cNvSpPr/>
      </dsp:nvSpPr>
      <dsp:spPr>
        <a:xfrm>
          <a:off x="1570466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641720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0266013E </a:t>
          </a:r>
          <a:r>
            <a:rPr lang="en-GB" sz="800" kern="1200" dirty="0" err="1" smtClean="0"/>
            <a:t>baz</a:t>
          </a:r>
          <a:endParaRPr lang="en-GB" sz="800" kern="1200" dirty="0"/>
        </a:p>
      </dsp:txBody>
      <dsp:txXfrm>
        <a:off x="1653647" y="3801377"/>
        <a:ext cx="617425" cy="383358"/>
      </dsp:txXfrm>
    </dsp:sp>
    <dsp:sp modelId="{014128AB-132F-4A95-BDAD-7A44208E117D}">
      <dsp:nvSpPr>
        <dsp:cNvPr id="0" name=""/>
        <dsp:cNvSpPr/>
      </dsp:nvSpPr>
      <dsp:spPr>
        <a:xfrm>
          <a:off x="2354253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425506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042101A2 </a:t>
          </a:r>
          <a:r>
            <a:rPr lang="en-GB" sz="800" kern="1200" dirty="0" err="1" smtClean="0"/>
            <a:t>fred</a:t>
          </a:r>
          <a:endParaRPr lang="en-GB" sz="800" kern="1200" dirty="0"/>
        </a:p>
      </dsp:txBody>
      <dsp:txXfrm>
        <a:off x="2437433" y="3801377"/>
        <a:ext cx="617425" cy="383358"/>
      </dsp:txXfrm>
    </dsp:sp>
    <dsp:sp modelId="{49A8FE86-1FAB-49B6-9DB3-32729172D8E7}">
      <dsp:nvSpPr>
        <dsp:cNvPr id="0" name=""/>
        <dsp:cNvSpPr/>
      </dsp:nvSpPr>
      <dsp:spPr>
        <a:xfrm>
          <a:off x="4313719" y="2534323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4384973" y="2602013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175F023B</a:t>
          </a:r>
          <a:endParaRPr lang="en-GB" sz="800" kern="1200" dirty="0"/>
        </a:p>
      </dsp:txBody>
      <dsp:txXfrm>
        <a:off x="4396900" y="2613940"/>
        <a:ext cx="617425" cy="383358"/>
      </dsp:txXfrm>
    </dsp:sp>
    <dsp:sp modelId="{35E414A3-1CB8-4EF8-BB4C-ABC734F641EE}">
      <dsp:nvSpPr>
        <dsp:cNvPr id="0" name=""/>
        <dsp:cNvSpPr/>
      </dsp:nvSpPr>
      <dsp:spPr>
        <a:xfrm>
          <a:off x="3529933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601186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0E7E017A</a:t>
          </a:r>
          <a:endParaRPr lang="en-GB" sz="800" kern="1200" dirty="0"/>
        </a:p>
      </dsp:txBody>
      <dsp:txXfrm>
        <a:off x="3613113" y="3207659"/>
        <a:ext cx="617425" cy="383358"/>
      </dsp:txXfrm>
    </dsp:sp>
    <dsp:sp modelId="{56AE7907-EC06-4497-8359-C86ED206F41B}">
      <dsp:nvSpPr>
        <dsp:cNvPr id="0" name=""/>
        <dsp:cNvSpPr/>
      </dsp:nvSpPr>
      <dsp:spPr>
        <a:xfrm>
          <a:off x="3138040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3209293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067C021B </a:t>
          </a:r>
          <a:r>
            <a:rPr lang="en-GB" sz="800" kern="1200" dirty="0" err="1" smtClean="0"/>
            <a:t>wilma</a:t>
          </a:r>
          <a:endParaRPr lang="en-GB" sz="800" kern="1200" dirty="0"/>
        </a:p>
      </dsp:txBody>
      <dsp:txXfrm>
        <a:off x="3221220" y="3801377"/>
        <a:ext cx="617425" cy="383358"/>
      </dsp:txXfrm>
    </dsp:sp>
    <dsp:sp modelId="{0749AA9A-A7FB-48C7-AD62-50BE3F3E8FF1}">
      <dsp:nvSpPr>
        <dsp:cNvPr id="0" name=""/>
        <dsp:cNvSpPr/>
      </dsp:nvSpPr>
      <dsp:spPr>
        <a:xfrm>
          <a:off x="3921826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993079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069E0233 </a:t>
          </a:r>
          <a:r>
            <a:rPr lang="en-GB" sz="800" kern="1200" dirty="0" err="1" smtClean="0"/>
            <a:t>snorp</a:t>
          </a:r>
          <a:endParaRPr lang="en-GB" sz="800" kern="1200" dirty="0"/>
        </a:p>
      </dsp:txBody>
      <dsp:txXfrm>
        <a:off x="4005006" y="3801377"/>
        <a:ext cx="617425" cy="383358"/>
      </dsp:txXfrm>
    </dsp:sp>
    <dsp:sp modelId="{33029843-67CC-46C9-ABE5-D54DA92F4319}">
      <dsp:nvSpPr>
        <dsp:cNvPr id="0" name=""/>
        <dsp:cNvSpPr/>
      </dsp:nvSpPr>
      <dsp:spPr>
        <a:xfrm>
          <a:off x="5097506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5168759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0BBD0169</a:t>
          </a:r>
          <a:endParaRPr lang="en-GB" sz="800" kern="1200" dirty="0"/>
        </a:p>
      </dsp:txBody>
      <dsp:txXfrm>
        <a:off x="5180686" y="3207659"/>
        <a:ext cx="617425" cy="383358"/>
      </dsp:txXfrm>
    </dsp:sp>
    <dsp:sp modelId="{6157BF5A-6DCA-435A-B8B2-1C8143D9B7E6}">
      <dsp:nvSpPr>
        <dsp:cNvPr id="0" name=""/>
        <dsp:cNvSpPr/>
      </dsp:nvSpPr>
      <dsp:spPr>
        <a:xfrm>
          <a:off x="4705613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776866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06170212  </a:t>
          </a:r>
          <a:r>
            <a:rPr lang="en-GB" sz="800" kern="1200" dirty="0" err="1" smtClean="0"/>
            <a:t>blarp</a:t>
          </a:r>
          <a:endParaRPr lang="en-GB" sz="800" kern="1200" dirty="0"/>
        </a:p>
      </dsp:txBody>
      <dsp:txXfrm>
        <a:off x="4788793" y="3801377"/>
        <a:ext cx="617425" cy="383358"/>
      </dsp:txXfrm>
    </dsp:sp>
    <dsp:sp modelId="{F774AE7B-7751-4F5B-8E36-A025ABD5E2FC}">
      <dsp:nvSpPr>
        <dsp:cNvPr id="0" name=""/>
        <dsp:cNvSpPr/>
      </dsp:nvSpPr>
      <dsp:spPr>
        <a:xfrm>
          <a:off x="5489399" y="3721759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5560653" y="3789450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046B01C6  </a:t>
          </a:r>
          <a:r>
            <a:rPr lang="en-GB" sz="800" kern="1200" dirty="0" err="1" smtClean="0"/>
            <a:t>plyp</a:t>
          </a:r>
          <a:endParaRPr lang="en-GB" sz="800" kern="1200" dirty="0"/>
        </a:p>
      </dsp:txBody>
      <dsp:txXfrm>
        <a:off x="5572580" y="3801377"/>
        <a:ext cx="617425" cy="383358"/>
      </dsp:txXfrm>
    </dsp:sp>
    <dsp:sp modelId="{F5DA1533-C8A4-4654-8038-A4D931722031}">
      <dsp:nvSpPr>
        <dsp:cNvPr id="0" name=""/>
        <dsp:cNvSpPr/>
      </dsp:nvSpPr>
      <dsp:spPr>
        <a:xfrm>
          <a:off x="6665079" y="1940604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736333" y="2008295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rgbClr val="FF0000"/>
              </a:solidFill>
            </a:rPr>
            <a:t>132F01C7</a:t>
          </a:r>
          <a:endParaRPr lang="en-GB" sz="800" kern="1200" dirty="0">
            <a:solidFill>
              <a:srgbClr val="FF0000"/>
            </a:solidFill>
          </a:endParaRPr>
        </a:p>
      </dsp:txBody>
      <dsp:txXfrm>
        <a:off x="6748260" y="2020222"/>
        <a:ext cx="617425" cy="383358"/>
      </dsp:txXfrm>
    </dsp:sp>
    <dsp:sp modelId="{AB7D6642-87F0-4A72-8EFD-58C9A045FB0C}">
      <dsp:nvSpPr>
        <dsp:cNvPr id="0" name=""/>
        <dsp:cNvSpPr/>
      </dsp:nvSpPr>
      <dsp:spPr>
        <a:xfrm>
          <a:off x="6273186" y="2534323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6344439" y="2602013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1F85024D</a:t>
          </a:r>
          <a:endParaRPr lang="en-GB" sz="800" kern="1200" dirty="0"/>
        </a:p>
      </dsp:txBody>
      <dsp:txXfrm>
        <a:off x="6356366" y="2613940"/>
        <a:ext cx="617425" cy="383358"/>
      </dsp:txXfrm>
    </dsp:sp>
    <dsp:sp modelId="{FA1F1EF9-B5FB-4208-9F6D-5B06AEE392C5}">
      <dsp:nvSpPr>
        <dsp:cNvPr id="0" name=""/>
        <dsp:cNvSpPr/>
      </dsp:nvSpPr>
      <dsp:spPr>
        <a:xfrm>
          <a:off x="5881293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952546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0BEC02F8 </a:t>
          </a:r>
          <a:r>
            <a:rPr lang="en-GB" sz="800" kern="1200" dirty="0" err="1" smtClean="0"/>
            <a:t>groucho</a:t>
          </a:r>
          <a:endParaRPr lang="en-GB" sz="800" kern="1200" dirty="0"/>
        </a:p>
      </dsp:txBody>
      <dsp:txXfrm>
        <a:off x="5964473" y="3207659"/>
        <a:ext cx="617425" cy="383358"/>
      </dsp:txXfrm>
    </dsp:sp>
    <dsp:sp modelId="{5D45986D-A447-4DCB-AE19-9C596B262D00}">
      <dsp:nvSpPr>
        <dsp:cNvPr id="0" name=""/>
        <dsp:cNvSpPr/>
      </dsp:nvSpPr>
      <dsp:spPr>
        <a:xfrm>
          <a:off x="6665079" y="3128041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6736333" y="3195732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/>
            <a:t>0637021B </a:t>
          </a:r>
          <a:r>
            <a:rPr lang="en-GB" sz="800" kern="1200" dirty="0" err="1" smtClean="0"/>
            <a:t>harpo</a:t>
          </a:r>
          <a:endParaRPr lang="en-GB" sz="800" kern="1200" dirty="0"/>
        </a:p>
      </dsp:txBody>
      <dsp:txXfrm>
        <a:off x="6748260" y="3207659"/>
        <a:ext cx="617425" cy="383358"/>
      </dsp:txXfrm>
    </dsp:sp>
    <dsp:sp modelId="{DA7100DA-054A-452B-BB65-E9BB38F01130}">
      <dsp:nvSpPr>
        <dsp:cNvPr id="0" name=""/>
        <dsp:cNvSpPr/>
      </dsp:nvSpPr>
      <dsp:spPr>
        <a:xfrm>
          <a:off x="7056972" y="2534323"/>
          <a:ext cx="641279" cy="407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79E82-6455-42BF-A071-3F57E5233BE2}">
      <dsp:nvSpPr>
        <dsp:cNvPr id="0" name=""/>
        <dsp:cNvSpPr/>
      </dsp:nvSpPr>
      <dsp:spPr>
        <a:xfrm>
          <a:off x="7128226" y="2602013"/>
          <a:ext cx="641279" cy="407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rgbClr val="FF0000"/>
              </a:solidFill>
            </a:rPr>
            <a:t>069B022F </a:t>
          </a:r>
          <a:r>
            <a:rPr lang="en-GB" sz="800" kern="1200" dirty="0" err="1" smtClean="0">
              <a:solidFill>
                <a:srgbClr val="FF0000"/>
              </a:solidFill>
            </a:rPr>
            <a:t>zeppo</a:t>
          </a:r>
          <a:endParaRPr lang="en-GB" sz="800" kern="1200" dirty="0">
            <a:solidFill>
              <a:srgbClr val="FF0000"/>
            </a:solidFill>
          </a:endParaRPr>
        </a:p>
      </dsp:txBody>
      <dsp:txXfrm>
        <a:off x="7140153" y="2613940"/>
        <a:ext cx="617425" cy="38335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FF0000"/>
              </a:solidFill>
            </a:rPr>
            <a:t>0FFA0171</a:t>
          </a:r>
          <a:endParaRPr lang="en-GB" sz="700" kern="1200" dirty="0">
            <a:solidFill>
              <a:srgbClr val="FF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1114018B</a:t>
          </a:r>
          <a:endParaRPr lang="en-GB" sz="700" kern="1200" dirty="0"/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/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/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/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FF0000"/>
              </a:solidFill>
            </a:rPr>
            <a:t>18410263</a:t>
          </a:r>
          <a:endParaRPr lang="en-GB" sz="700" kern="1200" dirty="0">
            <a:solidFill>
              <a:srgbClr val="FF0000"/>
            </a:solidFill>
          </a:endParaRPr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FF0000"/>
              </a:solidFill>
            </a:rPr>
            <a:t>0C7A00E8</a:t>
          </a:r>
          <a:endParaRPr lang="en-GB" sz="700" kern="1200" dirty="0">
            <a:solidFill>
              <a:srgbClr val="FF0000"/>
            </a:solidFill>
          </a:endParaRPr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FF0000"/>
              </a:solidFill>
            </a:rPr>
            <a:t>06050207 </a:t>
          </a:r>
          <a:r>
            <a:rPr lang="en-GB" sz="700" kern="1200" dirty="0" err="1" smtClean="0">
              <a:solidFill>
                <a:srgbClr val="FF0000"/>
              </a:solidFill>
            </a:rPr>
            <a:t>chico</a:t>
          </a:r>
          <a:endParaRPr lang="en-GB" sz="700" kern="1200" dirty="0">
            <a:solidFill>
              <a:srgbClr val="FF0000"/>
            </a:solidFill>
          </a:endParaRPr>
        </a:p>
      </dsp:txBody>
      <dsp:txXfrm>
        <a:off x="7221552" y="3150199"/>
        <a:ext cx="536033" cy="33282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042101A2 </a:t>
          </a:r>
          <a:r>
            <a:rPr lang="en-GB" sz="700" kern="1200" dirty="0" err="1" smtClean="0">
              <a:solidFill>
                <a:srgbClr val="C00000"/>
              </a:solidFill>
            </a:rPr>
            <a:t>blerp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/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/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/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18410263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0C7A00E8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06050207 </a:t>
          </a:r>
          <a:r>
            <a:rPr lang="en-GB" sz="700" kern="1200" dirty="0" err="1" smtClean="0">
              <a:solidFill>
                <a:schemeClr val="tx1"/>
              </a:solidFill>
            </a:rPr>
            <a:t>chico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7221552" y="3150199"/>
        <a:ext cx="536033" cy="33282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161301E2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10910180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1676021A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0AAF0157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rgbClr val="C00000"/>
              </a:solidFill>
            </a:rPr>
            <a:t>060E0209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err="1" smtClean="0">
              <a:solidFill>
                <a:srgbClr val="C00000"/>
              </a:solidFill>
            </a:rPr>
            <a:t>blarg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6EE43-F972-4D00-AAEC-D938388ECBF2}">
      <dsp:nvSpPr>
        <dsp:cNvPr id="0" name=""/>
        <dsp:cNvSpPr/>
      </dsp:nvSpPr>
      <dsp:spPr>
        <a:xfrm>
          <a:off x="882449" y="621"/>
          <a:ext cx="4179431" cy="2653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B53F3-5060-452E-A5D1-1ABE4E2BB566}">
      <dsp:nvSpPr>
        <dsp:cNvPr id="0" name=""/>
        <dsp:cNvSpPr/>
      </dsp:nvSpPr>
      <dsp:spPr>
        <a:xfrm>
          <a:off x="1346830" y="441784"/>
          <a:ext cx="4179431" cy="2653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000" kern="1200" dirty="0" smtClean="0">
              <a:solidFill>
                <a:schemeClr val="tx1"/>
              </a:solidFill>
            </a:rPr>
            <a:t>0FFA0171</a:t>
          </a:r>
          <a:endParaRPr lang="en-GB" sz="6000" kern="1200" dirty="0">
            <a:solidFill>
              <a:schemeClr val="tx1"/>
            </a:solidFill>
          </a:endParaRPr>
        </a:p>
      </dsp:txBody>
      <dsp:txXfrm>
        <a:off x="1424561" y="519515"/>
        <a:ext cx="4023969" cy="249847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9004D-495F-4889-9184-CA09674CE408}">
      <dsp:nvSpPr>
        <dsp:cNvPr id="0" name=""/>
        <dsp:cNvSpPr/>
      </dsp:nvSpPr>
      <dsp:spPr>
        <a:xfrm>
          <a:off x="1551622" y="740937"/>
          <a:ext cx="712788" cy="339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170"/>
              </a:lnTo>
              <a:lnTo>
                <a:pt x="712788" y="231170"/>
              </a:lnTo>
              <a:lnTo>
                <a:pt x="712788" y="3392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CD5A1-C313-41BF-AA14-876D576F92CD}">
      <dsp:nvSpPr>
        <dsp:cNvPr id="0" name=""/>
        <dsp:cNvSpPr/>
      </dsp:nvSpPr>
      <dsp:spPr>
        <a:xfrm>
          <a:off x="838834" y="740937"/>
          <a:ext cx="712788" cy="339222"/>
        </a:xfrm>
        <a:custGeom>
          <a:avLst/>
          <a:gdLst/>
          <a:ahLst/>
          <a:cxnLst/>
          <a:rect l="0" t="0" r="0" b="0"/>
          <a:pathLst>
            <a:path>
              <a:moveTo>
                <a:pt x="712788" y="0"/>
              </a:moveTo>
              <a:lnTo>
                <a:pt x="712788" y="231170"/>
              </a:lnTo>
              <a:lnTo>
                <a:pt x="0" y="231170"/>
              </a:lnTo>
              <a:lnTo>
                <a:pt x="0" y="3392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C1A4-D976-4C15-BC4A-7DF5A91373EC}">
      <dsp:nvSpPr>
        <dsp:cNvPr id="0" name=""/>
        <dsp:cNvSpPr/>
      </dsp:nvSpPr>
      <dsp:spPr>
        <a:xfrm>
          <a:off x="968432" y="286"/>
          <a:ext cx="1166380" cy="740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3A5E3-67D4-43AD-B891-AB4D93F2BEC0}">
      <dsp:nvSpPr>
        <dsp:cNvPr id="0" name=""/>
        <dsp:cNvSpPr/>
      </dsp:nvSpPr>
      <dsp:spPr>
        <a:xfrm>
          <a:off x="1098030" y="123404"/>
          <a:ext cx="1166380" cy="740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00"/>
              </a:solidFill>
            </a:rPr>
            <a:t>106D0177</a:t>
          </a:r>
          <a:endParaRPr lang="en-GB" sz="1600" kern="1200" dirty="0">
            <a:solidFill>
              <a:srgbClr val="FF0000"/>
            </a:solidFill>
          </a:endParaRPr>
        </a:p>
      </dsp:txBody>
      <dsp:txXfrm>
        <a:off x="1119723" y="145097"/>
        <a:ext cx="1122994" cy="697265"/>
      </dsp:txXfrm>
    </dsp:sp>
    <dsp:sp modelId="{73D4470A-F15C-426A-95D1-2AF463B402C0}">
      <dsp:nvSpPr>
        <dsp:cNvPr id="0" name=""/>
        <dsp:cNvSpPr/>
      </dsp:nvSpPr>
      <dsp:spPr>
        <a:xfrm>
          <a:off x="255644" y="1080160"/>
          <a:ext cx="1166380" cy="740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6E5E0-7FF1-454A-9388-00FDB32587D7}">
      <dsp:nvSpPr>
        <dsp:cNvPr id="0" name=""/>
        <dsp:cNvSpPr/>
      </dsp:nvSpPr>
      <dsp:spPr>
        <a:xfrm>
          <a:off x="385241" y="1203278"/>
          <a:ext cx="1166380" cy="740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195A0261</a:t>
          </a:r>
          <a:endParaRPr lang="en-GB" sz="1600" kern="1200" dirty="0"/>
        </a:p>
      </dsp:txBody>
      <dsp:txXfrm>
        <a:off x="406934" y="1224971"/>
        <a:ext cx="1122994" cy="697265"/>
      </dsp:txXfrm>
    </dsp:sp>
    <dsp:sp modelId="{51A15CA8-E23C-4465-9642-AB892699F9AB}">
      <dsp:nvSpPr>
        <dsp:cNvPr id="0" name=""/>
        <dsp:cNvSpPr/>
      </dsp:nvSpPr>
      <dsp:spPr>
        <a:xfrm>
          <a:off x="1681220" y="1080160"/>
          <a:ext cx="1166380" cy="740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07E14-3538-4E71-B35C-B6534648352A}">
      <dsp:nvSpPr>
        <dsp:cNvPr id="0" name=""/>
        <dsp:cNvSpPr/>
      </dsp:nvSpPr>
      <dsp:spPr>
        <a:xfrm>
          <a:off x="1810818" y="1203278"/>
          <a:ext cx="1166380" cy="740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00"/>
              </a:solidFill>
            </a:rPr>
            <a:t>067C021B </a:t>
          </a:r>
          <a:r>
            <a:rPr lang="en-GB" sz="1600" kern="1200" dirty="0" err="1" smtClean="0">
              <a:solidFill>
                <a:srgbClr val="FF0000"/>
              </a:solidFill>
            </a:rPr>
            <a:t>wilma</a:t>
          </a:r>
          <a:endParaRPr lang="en-GB" sz="1600" kern="1200" dirty="0">
            <a:solidFill>
              <a:srgbClr val="FF0000"/>
            </a:solidFill>
          </a:endParaRPr>
        </a:p>
      </dsp:txBody>
      <dsp:txXfrm>
        <a:off x="1832511" y="1224971"/>
        <a:ext cx="1122994" cy="69726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6B10-60D9-47C1-8D7F-E491AA8822E8}">
      <dsp:nvSpPr>
        <dsp:cNvPr id="0" name=""/>
        <dsp:cNvSpPr/>
      </dsp:nvSpPr>
      <dsp:spPr>
        <a:xfrm>
          <a:off x="7087476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09B7C-3BD1-465C-98A2-143E29B42B7E}">
      <dsp:nvSpPr>
        <dsp:cNvPr id="0" name=""/>
        <dsp:cNvSpPr/>
      </dsp:nvSpPr>
      <dsp:spPr>
        <a:xfrm>
          <a:off x="6747243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D4DA2B-9DFA-4BE0-8F10-42B883C61AAD}">
      <dsp:nvSpPr>
        <dsp:cNvPr id="0" name=""/>
        <dsp:cNvSpPr/>
      </dsp:nvSpPr>
      <dsp:spPr>
        <a:xfrm>
          <a:off x="6407011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CC7B7-EB96-4E35-87B8-65E5F2C056B5}">
      <dsp:nvSpPr>
        <dsp:cNvPr id="0" name=""/>
        <dsp:cNvSpPr/>
      </dsp:nvSpPr>
      <dsp:spPr>
        <a:xfrm>
          <a:off x="5726547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36CC4-73CE-45F1-8FC6-C8C183842AC3}">
      <dsp:nvSpPr>
        <dsp:cNvPr id="0" name=""/>
        <dsp:cNvSpPr/>
      </dsp:nvSpPr>
      <dsp:spPr>
        <a:xfrm>
          <a:off x="5386314" y="2919157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BB8A9-D1DE-4A4F-95E3-33342AD49374}">
      <dsp:nvSpPr>
        <dsp:cNvPr id="0" name=""/>
        <dsp:cNvSpPr/>
      </dsp:nvSpPr>
      <dsp:spPr>
        <a:xfrm>
          <a:off x="5726547" y="2403705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5E785-F167-45BE-BF79-863A830F10F3}">
      <dsp:nvSpPr>
        <dsp:cNvPr id="0" name=""/>
        <dsp:cNvSpPr/>
      </dsp:nvSpPr>
      <dsp:spPr>
        <a:xfrm>
          <a:off x="4535734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871277" y="110343"/>
              </a:lnTo>
              <a:lnTo>
                <a:pt x="1871277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25782-8879-4537-8926-2DA39404E2C7}">
      <dsp:nvSpPr>
        <dsp:cNvPr id="0" name=""/>
        <dsp:cNvSpPr/>
      </dsp:nvSpPr>
      <dsp:spPr>
        <a:xfrm>
          <a:off x="470585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10B-0B05-4F84-ABB3-F3A0592794DD}">
      <dsp:nvSpPr>
        <dsp:cNvPr id="0" name=""/>
        <dsp:cNvSpPr/>
      </dsp:nvSpPr>
      <dsp:spPr>
        <a:xfrm>
          <a:off x="4365618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8C9F9-DB80-4479-9CEA-CA880F91A40B}">
      <dsp:nvSpPr>
        <dsp:cNvPr id="0" name=""/>
        <dsp:cNvSpPr/>
      </dsp:nvSpPr>
      <dsp:spPr>
        <a:xfrm>
          <a:off x="4025385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ECC75-E3AF-48D8-A922-486F0C930B08}">
      <dsp:nvSpPr>
        <dsp:cNvPr id="0" name=""/>
        <dsp:cNvSpPr/>
      </dsp:nvSpPr>
      <dsp:spPr>
        <a:xfrm>
          <a:off x="334492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302F-FDB8-4390-8C54-BD907D4D80A6}">
      <dsp:nvSpPr>
        <dsp:cNvPr id="0" name=""/>
        <dsp:cNvSpPr/>
      </dsp:nvSpPr>
      <dsp:spPr>
        <a:xfrm>
          <a:off x="3004689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D55AE-6B97-48CB-A1B9-847F723F9DE9}">
      <dsp:nvSpPr>
        <dsp:cNvPr id="0" name=""/>
        <dsp:cNvSpPr/>
      </dsp:nvSpPr>
      <dsp:spPr>
        <a:xfrm>
          <a:off x="3344921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75D46-5C73-41A5-977A-207AD0A4B279}">
      <dsp:nvSpPr>
        <dsp:cNvPr id="0" name=""/>
        <dsp:cNvSpPr/>
      </dsp:nvSpPr>
      <dsp:spPr>
        <a:xfrm>
          <a:off x="2664456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1360929" y="110343"/>
              </a:lnTo>
              <a:lnTo>
                <a:pt x="1360929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E736A-6018-40DD-A532-086DF2940C64}">
      <dsp:nvSpPr>
        <dsp:cNvPr id="0" name=""/>
        <dsp:cNvSpPr/>
      </dsp:nvSpPr>
      <dsp:spPr>
        <a:xfrm>
          <a:off x="1983992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076D2-05CC-4ABE-A220-C0FC8B65AD57}">
      <dsp:nvSpPr>
        <dsp:cNvPr id="0" name=""/>
        <dsp:cNvSpPr/>
      </dsp:nvSpPr>
      <dsp:spPr>
        <a:xfrm>
          <a:off x="1643760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140D3-541D-46F1-B2AD-680F8020CCA7}">
      <dsp:nvSpPr>
        <dsp:cNvPr id="0" name=""/>
        <dsp:cNvSpPr/>
      </dsp:nvSpPr>
      <dsp:spPr>
        <a:xfrm>
          <a:off x="1303527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680464" y="110343"/>
              </a:lnTo>
              <a:lnTo>
                <a:pt x="680464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BED4D-B254-4CCC-9DED-AE90319A8447}">
      <dsp:nvSpPr>
        <dsp:cNvPr id="0" name=""/>
        <dsp:cNvSpPr/>
      </dsp:nvSpPr>
      <dsp:spPr>
        <a:xfrm>
          <a:off x="623063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43"/>
              </a:lnTo>
              <a:lnTo>
                <a:pt x="340232" y="110343"/>
              </a:lnTo>
              <a:lnTo>
                <a:pt x="340232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2290-2FCE-4DDD-B2D6-9BC80FF24C4C}">
      <dsp:nvSpPr>
        <dsp:cNvPr id="0" name=""/>
        <dsp:cNvSpPr/>
      </dsp:nvSpPr>
      <dsp:spPr>
        <a:xfrm>
          <a:off x="282831" y="3434609"/>
          <a:ext cx="340232" cy="161919"/>
        </a:xfrm>
        <a:custGeom>
          <a:avLst/>
          <a:gdLst/>
          <a:ahLst/>
          <a:cxnLst/>
          <a:rect l="0" t="0" r="0" b="0"/>
          <a:pathLst>
            <a:path>
              <a:moveTo>
                <a:pt x="340232" y="0"/>
              </a:moveTo>
              <a:lnTo>
                <a:pt x="340232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41FD2-EECF-4A07-9F3C-7248665ADD75}">
      <dsp:nvSpPr>
        <dsp:cNvPr id="0" name=""/>
        <dsp:cNvSpPr/>
      </dsp:nvSpPr>
      <dsp:spPr>
        <a:xfrm>
          <a:off x="623063" y="2919157"/>
          <a:ext cx="680464" cy="161919"/>
        </a:xfrm>
        <a:custGeom>
          <a:avLst/>
          <a:gdLst/>
          <a:ahLst/>
          <a:cxnLst/>
          <a:rect l="0" t="0" r="0" b="0"/>
          <a:pathLst>
            <a:path>
              <a:moveTo>
                <a:pt x="680464" y="0"/>
              </a:moveTo>
              <a:lnTo>
                <a:pt x="680464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BE41-81A2-4A3D-B0B6-DF4167A8B6B4}">
      <dsp:nvSpPr>
        <dsp:cNvPr id="0" name=""/>
        <dsp:cNvSpPr/>
      </dsp:nvSpPr>
      <dsp:spPr>
        <a:xfrm>
          <a:off x="1303527" y="2403705"/>
          <a:ext cx="1360929" cy="161919"/>
        </a:xfrm>
        <a:custGeom>
          <a:avLst/>
          <a:gdLst/>
          <a:ahLst/>
          <a:cxnLst/>
          <a:rect l="0" t="0" r="0" b="0"/>
          <a:pathLst>
            <a:path>
              <a:moveTo>
                <a:pt x="1360929" y="0"/>
              </a:moveTo>
              <a:lnTo>
                <a:pt x="1360929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635AD-3314-4181-859B-89A5FDBF08B3}">
      <dsp:nvSpPr>
        <dsp:cNvPr id="0" name=""/>
        <dsp:cNvSpPr/>
      </dsp:nvSpPr>
      <dsp:spPr>
        <a:xfrm>
          <a:off x="2664456" y="1888253"/>
          <a:ext cx="1871277" cy="161919"/>
        </a:xfrm>
        <a:custGeom>
          <a:avLst/>
          <a:gdLst/>
          <a:ahLst/>
          <a:cxnLst/>
          <a:rect l="0" t="0" r="0" b="0"/>
          <a:pathLst>
            <a:path>
              <a:moveTo>
                <a:pt x="1871277" y="0"/>
              </a:moveTo>
              <a:lnTo>
                <a:pt x="1871277" y="110343"/>
              </a:lnTo>
              <a:lnTo>
                <a:pt x="0" y="110343"/>
              </a:lnTo>
              <a:lnTo>
                <a:pt x="0" y="161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3F360-A9B6-469A-8A67-BAB3B508A531}">
      <dsp:nvSpPr>
        <dsp:cNvPr id="0" name=""/>
        <dsp:cNvSpPr/>
      </dsp:nvSpPr>
      <dsp:spPr>
        <a:xfrm>
          <a:off x="4257362" y="1534721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4223-D404-4EB8-8085-2F4CDE3E15DD}">
      <dsp:nvSpPr>
        <dsp:cNvPr id="0" name=""/>
        <dsp:cNvSpPr/>
      </dsp:nvSpPr>
      <dsp:spPr>
        <a:xfrm>
          <a:off x="4319222" y="1593488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0FFA0171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329577" y="1603843"/>
        <a:ext cx="536033" cy="332822"/>
      </dsp:txXfrm>
    </dsp:sp>
    <dsp:sp modelId="{D9EB07BB-EEA3-4AE9-8E3D-6F439CF7CDBC}">
      <dsp:nvSpPr>
        <dsp:cNvPr id="0" name=""/>
        <dsp:cNvSpPr/>
      </dsp:nvSpPr>
      <dsp:spPr>
        <a:xfrm>
          <a:off x="2386085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AEADA-E51B-4A70-8629-08D3290A6DC8}">
      <dsp:nvSpPr>
        <dsp:cNvPr id="0" name=""/>
        <dsp:cNvSpPr/>
      </dsp:nvSpPr>
      <dsp:spPr>
        <a:xfrm>
          <a:off x="2447945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>
              <a:solidFill>
                <a:schemeClr val="tx1"/>
              </a:solidFill>
            </a:rPr>
            <a:t>1114018B</a:t>
          </a:r>
          <a:endParaRPr lang="en-GB" sz="700" kern="1200" dirty="0">
            <a:solidFill>
              <a:schemeClr val="tx1"/>
            </a:solidFill>
          </a:endParaRPr>
        </a:p>
      </dsp:txBody>
      <dsp:txXfrm>
        <a:off x="2458300" y="2119295"/>
        <a:ext cx="536033" cy="332822"/>
      </dsp:txXfrm>
    </dsp:sp>
    <dsp:sp modelId="{503E0E7B-0CEF-41E2-8B93-04DB522CF4BA}">
      <dsp:nvSpPr>
        <dsp:cNvPr id="0" name=""/>
        <dsp:cNvSpPr/>
      </dsp:nvSpPr>
      <dsp:spPr>
        <a:xfrm>
          <a:off x="1025156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3E223-1D71-46E2-ADA6-EBA730551602}">
      <dsp:nvSpPr>
        <dsp:cNvPr id="0" name=""/>
        <dsp:cNvSpPr/>
      </dsp:nvSpPr>
      <dsp:spPr>
        <a:xfrm>
          <a:off x="1087016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195A0261</a:t>
          </a:r>
          <a:endParaRPr lang="en-GB" sz="700" kern="1200" dirty="0"/>
        </a:p>
      </dsp:txBody>
      <dsp:txXfrm>
        <a:off x="1097371" y="2634747"/>
        <a:ext cx="536033" cy="332822"/>
      </dsp:txXfrm>
    </dsp:sp>
    <dsp:sp modelId="{E1A11F24-2A0F-4F0C-A5A3-F7014008711B}">
      <dsp:nvSpPr>
        <dsp:cNvPr id="0" name=""/>
        <dsp:cNvSpPr/>
      </dsp:nvSpPr>
      <dsp:spPr>
        <a:xfrm>
          <a:off x="344691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459F-8375-4922-8E93-C6D6DD8869F8}">
      <dsp:nvSpPr>
        <dsp:cNvPr id="0" name=""/>
        <dsp:cNvSpPr/>
      </dsp:nvSpPr>
      <dsp:spPr>
        <a:xfrm>
          <a:off x="406551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0FBA0164</a:t>
          </a:r>
          <a:endParaRPr lang="en-GB" sz="700" kern="1200" dirty="0"/>
        </a:p>
      </dsp:txBody>
      <dsp:txXfrm>
        <a:off x="416906" y="3150199"/>
        <a:ext cx="536033" cy="332822"/>
      </dsp:txXfrm>
    </dsp:sp>
    <dsp:sp modelId="{32998DB1-D38B-4A27-8C5D-6B374E06360F}">
      <dsp:nvSpPr>
        <dsp:cNvPr id="0" name=""/>
        <dsp:cNvSpPr/>
      </dsp:nvSpPr>
      <dsp:spPr>
        <a:xfrm>
          <a:off x="4459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3181-04C9-47B7-9E96-393CE1944CF9}">
      <dsp:nvSpPr>
        <dsp:cNvPr id="0" name=""/>
        <dsp:cNvSpPr/>
      </dsp:nvSpPr>
      <dsp:spPr>
        <a:xfrm>
          <a:off x="66319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02830145 foo</a:t>
          </a:r>
          <a:endParaRPr lang="en-GB" sz="700" kern="1200" dirty="0"/>
        </a:p>
      </dsp:txBody>
      <dsp:txXfrm>
        <a:off x="76674" y="3665651"/>
        <a:ext cx="536033" cy="332822"/>
      </dsp:txXfrm>
    </dsp:sp>
    <dsp:sp modelId="{3AE31570-FC40-4E3B-BA7C-E6EABFB2CA68}">
      <dsp:nvSpPr>
        <dsp:cNvPr id="0" name=""/>
        <dsp:cNvSpPr/>
      </dsp:nvSpPr>
      <dsp:spPr>
        <a:xfrm>
          <a:off x="684923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75FB0-CE70-4753-BEA4-985490398191}">
      <dsp:nvSpPr>
        <dsp:cNvPr id="0" name=""/>
        <dsp:cNvSpPr/>
      </dsp:nvSpPr>
      <dsp:spPr>
        <a:xfrm>
          <a:off x="746784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025E0136 bar</a:t>
          </a:r>
          <a:endParaRPr lang="en-GB" sz="700" kern="1200" dirty="0"/>
        </a:p>
      </dsp:txBody>
      <dsp:txXfrm>
        <a:off x="757139" y="3665651"/>
        <a:ext cx="536033" cy="332822"/>
      </dsp:txXfrm>
    </dsp:sp>
    <dsp:sp modelId="{6A6579E6-C562-4FC6-8642-92F9D5E24F93}">
      <dsp:nvSpPr>
        <dsp:cNvPr id="0" name=""/>
        <dsp:cNvSpPr/>
      </dsp:nvSpPr>
      <dsp:spPr>
        <a:xfrm>
          <a:off x="1705620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D2F7-F175-4C53-81B6-B92F5A970043}">
      <dsp:nvSpPr>
        <dsp:cNvPr id="0" name=""/>
        <dsp:cNvSpPr/>
      </dsp:nvSpPr>
      <dsp:spPr>
        <a:xfrm>
          <a:off x="1767480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0FB00171</a:t>
          </a:r>
          <a:endParaRPr lang="en-GB" sz="700" kern="1200" dirty="0"/>
        </a:p>
      </dsp:txBody>
      <dsp:txXfrm>
        <a:off x="1777835" y="3150199"/>
        <a:ext cx="536033" cy="332822"/>
      </dsp:txXfrm>
    </dsp:sp>
    <dsp:sp modelId="{11487B9F-A5EF-428C-B65C-DB9F79B7B0DE}">
      <dsp:nvSpPr>
        <dsp:cNvPr id="0" name=""/>
        <dsp:cNvSpPr/>
      </dsp:nvSpPr>
      <dsp:spPr>
        <a:xfrm>
          <a:off x="1365388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EDDA-30AA-4F36-9E5A-9113741AA2EA}">
      <dsp:nvSpPr>
        <dsp:cNvPr id="0" name=""/>
        <dsp:cNvSpPr/>
      </dsp:nvSpPr>
      <dsp:spPr>
        <a:xfrm>
          <a:off x="1427248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0266013E </a:t>
          </a:r>
          <a:r>
            <a:rPr lang="en-GB" sz="700" kern="1200" dirty="0" err="1" smtClean="0"/>
            <a:t>baz</a:t>
          </a:r>
          <a:endParaRPr lang="en-GB" sz="700" kern="1200" dirty="0"/>
        </a:p>
      </dsp:txBody>
      <dsp:txXfrm>
        <a:off x="1437603" y="3665651"/>
        <a:ext cx="536033" cy="332822"/>
      </dsp:txXfrm>
    </dsp:sp>
    <dsp:sp modelId="{014128AB-132F-4A95-BDAD-7A44208E117D}">
      <dsp:nvSpPr>
        <dsp:cNvPr id="0" name=""/>
        <dsp:cNvSpPr/>
      </dsp:nvSpPr>
      <dsp:spPr>
        <a:xfrm>
          <a:off x="2045852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4EEC-0F60-4A9E-829E-AE269A45A47F}">
      <dsp:nvSpPr>
        <dsp:cNvPr id="0" name=""/>
        <dsp:cNvSpPr/>
      </dsp:nvSpPr>
      <dsp:spPr>
        <a:xfrm>
          <a:off x="2107713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042101A2 </a:t>
          </a:r>
          <a:r>
            <a:rPr lang="en-GB" sz="700" kern="1200" dirty="0" err="1" smtClean="0"/>
            <a:t>fred</a:t>
          </a:r>
          <a:endParaRPr lang="en-GB" sz="700" kern="1200" dirty="0"/>
        </a:p>
      </dsp:txBody>
      <dsp:txXfrm>
        <a:off x="2118068" y="3665651"/>
        <a:ext cx="536033" cy="332822"/>
      </dsp:txXfrm>
    </dsp:sp>
    <dsp:sp modelId="{49A8FE86-1FAB-49B6-9DB3-32729172D8E7}">
      <dsp:nvSpPr>
        <dsp:cNvPr id="0" name=""/>
        <dsp:cNvSpPr/>
      </dsp:nvSpPr>
      <dsp:spPr>
        <a:xfrm>
          <a:off x="374701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00E47-2249-4452-AF28-4A5E57B396EA}">
      <dsp:nvSpPr>
        <dsp:cNvPr id="0" name=""/>
        <dsp:cNvSpPr/>
      </dsp:nvSpPr>
      <dsp:spPr>
        <a:xfrm>
          <a:off x="380887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175F023B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3819229" y="2634747"/>
        <a:ext cx="536033" cy="332822"/>
      </dsp:txXfrm>
    </dsp:sp>
    <dsp:sp modelId="{35E414A3-1CB8-4EF8-BB4C-ABC734F641EE}">
      <dsp:nvSpPr>
        <dsp:cNvPr id="0" name=""/>
        <dsp:cNvSpPr/>
      </dsp:nvSpPr>
      <dsp:spPr>
        <a:xfrm>
          <a:off x="3066549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3181B-3AB1-405B-817E-B51F58F320B4}">
      <dsp:nvSpPr>
        <dsp:cNvPr id="0" name=""/>
        <dsp:cNvSpPr/>
      </dsp:nvSpPr>
      <dsp:spPr>
        <a:xfrm>
          <a:off x="3128409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0E7E017A</a:t>
          </a:r>
          <a:endParaRPr lang="en-GB" sz="700" kern="1200" dirty="0"/>
        </a:p>
      </dsp:txBody>
      <dsp:txXfrm>
        <a:off x="3138764" y="3150199"/>
        <a:ext cx="536033" cy="332822"/>
      </dsp:txXfrm>
    </dsp:sp>
    <dsp:sp modelId="{56AE7907-EC06-4497-8359-C86ED206F41B}">
      <dsp:nvSpPr>
        <dsp:cNvPr id="0" name=""/>
        <dsp:cNvSpPr/>
      </dsp:nvSpPr>
      <dsp:spPr>
        <a:xfrm>
          <a:off x="2726317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A192A-97E7-445E-BFE0-5CC003E52137}">
      <dsp:nvSpPr>
        <dsp:cNvPr id="0" name=""/>
        <dsp:cNvSpPr/>
      </dsp:nvSpPr>
      <dsp:spPr>
        <a:xfrm>
          <a:off x="2788177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067C021B </a:t>
          </a:r>
          <a:r>
            <a:rPr lang="en-GB" sz="700" kern="1200" dirty="0" err="1" smtClean="0"/>
            <a:t>wilma</a:t>
          </a:r>
          <a:endParaRPr lang="en-GB" sz="700" kern="1200" dirty="0"/>
        </a:p>
      </dsp:txBody>
      <dsp:txXfrm>
        <a:off x="2798532" y="3665651"/>
        <a:ext cx="536033" cy="332822"/>
      </dsp:txXfrm>
    </dsp:sp>
    <dsp:sp modelId="{0749AA9A-A7FB-48C7-AD62-50BE3F3E8FF1}">
      <dsp:nvSpPr>
        <dsp:cNvPr id="0" name=""/>
        <dsp:cNvSpPr/>
      </dsp:nvSpPr>
      <dsp:spPr>
        <a:xfrm>
          <a:off x="3406781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DFE9-1EC6-479C-8B1E-AE8E0EDA630D}">
      <dsp:nvSpPr>
        <dsp:cNvPr id="0" name=""/>
        <dsp:cNvSpPr/>
      </dsp:nvSpPr>
      <dsp:spPr>
        <a:xfrm>
          <a:off x="3468642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069E0233 </a:t>
          </a:r>
          <a:r>
            <a:rPr lang="en-GB" sz="700" kern="1200" dirty="0" err="1" smtClean="0"/>
            <a:t>snorp</a:t>
          </a:r>
          <a:endParaRPr lang="en-GB" sz="700" kern="1200" dirty="0"/>
        </a:p>
      </dsp:txBody>
      <dsp:txXfrm>
        <a:off x="3478997" y="3665651"/>
        <a:ext cx="536033" cy="332822"/>
      </dsp:txXfrm>
    </dsp:sp>
    <dsp:sp modelId="{33029843-67CC-46C9-ABE5-D54DA92F4319}">
      <dsp:nvSpPr>
        <dsp:cNvPr id="0" name=""/>
        <dsp:cNvSpPr/>
      </dsp:nvSpPr>
      <dsp:spPr>
        <a:xfrm>
          <a:off x="4427478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92D9-DB48-47E9-9E31-99D64D812EB2}">
      <dsp:nvSpPr>
        <dsp:cNvPr id="0" name=""/>
        <dsp:cNvSpPr/>
      </dsp:nvSpPr>
      <dsp:spPr>
        <a:xfrm>
          <a:off x="448933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0BBD0169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499693" y="3150199"/>
        <a:ext cx="536033" cy="332822"/>
      </dsp:txXfrm>
    </dsp:sp>
    <dsp:sp modelId="{6157BF5A-6DCA-435A-B8B2-1C8143D9B7E6}">
      <dsp:nvSpPr>
        <dsp:cNvPr id="0" name=""/>
        <dsp:cNvSpPr/>
      </dsp:nvSpPr>
      <dsp:spPr>
        <a:xfrm>
          <a:off x="4087246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F2F88-AC42-42DF-9CDA-5671AB8680F8}">
      <dsp:nvSpPr>
        <dsp:cNvPr id="0" name=""/>
        <dsp:cNvSpPr/>
      </dsp:nvSpPr>
      <dsp:spPr>
        <a:xfrm>
          <a:off x="4149106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06170212  </a:t>
          </a:r>
          <a:r>
            <a:rPr lang="en-GB" sz="700" kern="1200" dirty="0" err="1" smtClean="0"/>
            <a:t>blarp</a:t>
          </a:r>
          <a:endParaRPr lang="en-GB" sz="700" kern="1200" dirty="0">
            <a:solidFill>
              <a:srgbClr val="C00000"/>
            </a:solidFill>
          </a:endParaRPr>
        </a:p>
      </dsp:txBody>
      <dsp:txXfrm>
        <a:off x="4159461" y="3665651"/>
        <a:ext cx="536033" cy="332822"/>
      </dsp:txXfrm>
    </dsp:sp>
    <dsp:sp modelId="{F774AE7B-7751-4F5B-8E36-A025ABD5E2FC}">
      <dsp:nvSpPr>
        <dsp:cNvPr id="0" name=""/>
        <dsp:cNvSpPr/>
      </dsp:nvSpPr>
      <dsp:spPr>
        <a:xfrm>
          <a:off x="4767710" y="3596528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532F-F20A-40E1-B3EE-A8972CF4400D}">
      <dsp:nvSpPr>
        <dsp:cNvPr id="0" name=""/>
        <dsp:cNvSpPr/>
      </dsp:nvSpPr>
      <dsp:spPr>
        <a:xfrm>
          <a:off x="4829571" y="3655296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046B01C6  </a:t>
          </a:r>
          <a:r>
            <a:rPr lang="en-GB" sz="700" kern="1200" dirty="0" err="1" smtClean="0"/>
            <a:t>plyp</a:t>
          </a:r>
          <a:endParaRPr lang="en-GB" sz="700" kern="1200" dirty="0"/>
        </a:p>
      </dsp:txBody>
      <dsp:txXfrm>
        <a:off x="4839926" y="3665651"/>
        <a:ext cx="536033" cy="332822"/>
      </dsp:txXfrm>
    </dsp:sp>
    <dsp:sp modelId="{F5DA1533-C8A4-4654-8038-A4D931722031}">
      <dsp:nvSpPr>
        <dsp:cNvPr id="0" name=""/>
        <dsp:cNvSpPr/>
      </dsp:nvSpPr>
      <dsp:spPr>
        <a:xfrm>
          <a:off x="6128639" y="2050173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7D42-7356-44D8-9587-3165E4BD5E28}">
      <dsp:nvSpPr>
        <dsp:cNvPr id="0" name=""/>
        <dsp:cNvSpPr/>
      </dsp:nvSpPr>
      <dsp:spPr>
        <a:xfrm>
          <a:off x="6190500" y="2108940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18410263</a:t>
          </a:r>
          <a:endParaRPr lang="en-GB" sz="700" kern="1200" dirty="0"/>
        </a:p>
      </dsp:txBody>
      <dsp:txXfrm>
        <a:off x="6200855" y="2119295"/>
        <a:ext cx="536033" cy="332822"/>
      </dsp:txXfrm>
    </dsp:sp>
    <dsp:sp modelId="{AB7D6642-87F0-4A72-8EFD-58C9A045FB0C}">
      <dsp:nvSpPr>
        <dsp:cNvPr id="0" name=""/>
        <dsp:cNvSpPr/>
      </dsp:nvSpPr>
      <dsp:spPr>
        <a:xfrm>
          <a:off x="5448175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C9F70-0585-4397-AC37-EE97DFCE1367}">
      <dsp:nvSpPr>
        <dsp:cNvPr id="0" name=""/>
        <dsp:cNvSpPr/>
      </dsp:nvSpPr>
      <dsp:spPr>
        <a:xfrm>
          <a:off x="5510035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1F85024D</a:t>
          </a:r>
          <a:endParaRPr lang="en-GB" sz="700" kern="1200" dirty="0"/>
        </a:p>
      </dsp:txBody>
      <dsp:txXfrm>
        <a:off x="5520390" y="2634747"/>
        <a:ext cx="536033" cy="332822"/>
      </dsp:txXfrm>
    </dsp:sp>
    <dsp:sp modelId="{FA1F1EF9-B5FB-4208-9F6D-5B06AEE392C5}">
      <dsp:nvSpPr>
        <dsp:cNvPr id="0" name=""/>
        <dsp:cNvSpPr/>
      </dsp:nvSpPr>
      <dsp:spPr>
        <a:xfrm>
          <a:off x="5107943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299E-1D64-4612-884C-9AC4DD614031}">
      <dsp:nvSpPr>
        <dsp:cNvPr id="0" name=""/>
        <dsp:cNvSpPr/>
      </dsp:nvSpPr>
      <dsp:spPr>
        <a:xfrm>
          <a:off x="5169803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0BEC02F8 </a:t>
          </a:r>
          <a:r>
            <a:rPr lang="en-GB" sz="700" kern="1200" dirty="0" err="1" smtClean="0"/>
            <a:t>groucho</a:t>
          </a:r>
          <a:endParaRPr lang="en-GB" sz="700" kern="1200" dirty="0"/>
        </a:p>
      </dsp:txBody>
      <dsp:txXfrm>
        <a:off x="5180158" y="3150199"/>
        <a:ext cx="536033" cy="332822"/>
      </dsp:txXfrm>
    </dsp:sp>
    <dsp:sp modelId="{5D45986D-A447-4DCB-AE19-9C596B262D00}">
      <dsp:nvSpPr>
        <dsp:cNvPr id="0" name=""/>
        <dsp:cNvSpPr/>
      </dsp:nvSpPr>
      <dsp:spPr>
        <a:xfrm>
          <a:off x="5788407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260C3-EC1B-4DF2-B422-AD85F44DAFC2}">
      <dsp:nvSpPr>
        <dsp:cNvPr id="0" name=""/>
        <dsp:cNvSpPr/>
      </dsp:nvSpPr>
      <dsp:spPr>
        <a:xfrm>
          <a:off x="5850268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0637021B </a:t>
          </a:r>
          <a:r>
            <a:rPr lang="en-GB" sz="700" kern="1200" dirty="0" err="1" smtClean="0"/>
            <a:t>harpo</a:t>
          </a:r>
          <a:endParaRPr lang="en-GB" sz="700" kern="1200" dirty="0"/>
        </a:p>
      </dsp:txBody>
      <dsp:txXfrm>
        <a:off x="5860623" y="3150199"/>
        <a:ext cx="536033" cy="332822"/>
      </dsp:txXfrm>
    </dsp:sp>
    <dsp:sp modelId="{1E830419-1F55-4FAE-9144-7765D80A010E}">
      <dsp:nvSpPr>
        <dsp:cNvPr id="0" name=""/>
        <dsp:cNvSpPr/>
      </dsp:nvSpPr>
      <dsp:spPr>
        <a:xfrm>
          <a:off x="6809104" y="2565625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DDAE0-FE5E-4B56-AABC-6FCC2C62321F}">
      <dsp:nvSpPr>
        <dsp:cNvPr id="0" name=""/>
        <dsp:cNvSpPr/>
      </dsp:nvSpPr>
      <dsp:spPr>
        <a:xfrm>
          <a:off x="6870964" y="2624392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0C7A00E8</a:t>
          </a:r>
          <a:endParaRPr lang="en-GB" sz="700" kern="1200" dirty="0"/>
        </a:p>
      </dsp:txBody>
      <dsp:txXfrm>
        <a:off x="6881319" y="2634747"/>
        <a:ext cx="536033" cy="332822"/>
      </dsp:txXfrm>
    </dsp:sp>
    <dsp:sp modelId="{323008F6-D518-487C-B3C0-F5D2B8F72787}">
      <dsp:nvSpPr>
        <dsp:cNvPr id="0" name=""/>
        <dsp:cNvSpPr/>
      </dsp:nvSpPr>
      <dsp:spPr>
        <a:xfrm>
          <a:off x="6468872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47DB6-3A08-433B-B00B-E28523908095}">
      <dsp:nvSpPr>
        <dsp:cNvPr id="0" name=""/>
        <dsp:cNvSpPr/>
      </dsp:nvSpPr>
      <dsp:spPr>
        <a:xfrm>
          <a:off x="6530732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069B022F </a:t>
          </a:r>
          <a:r>
            <a:rPr lang="en-GB" sz="700" kern="1200" dirty="0" err="1" smtClean="0"/>
            <a:t>zeppo</a:t>
          </a:r>
          <a:endParaRPr lang="en-GB" sz="700" kern="1200" dirty="0"/>
        </a:p>
      </dsp:txBody>
      <dsp:txXfrm>
        <a:off x="6541087" y="3150199"/>
        <a:ext cx="536033" cy="332822"/>
      </dsp:txXfrm>
    </dsp:sp>
    <dsp:sp modelId="{A27618B8-B6C9-465B-9D02-EE0B3985DC1D}">
      <dsp:nvSpPr>
        <dsp:cNvPr id="0" name=""/>
        <dsp:cNvSpPr/>
      </dsp:nvSpPr>
      <dsp:spPr>
        <a:xfrm>
          <a:off x="7149336" y="3081077"/>
          <a:ext cx="556743" cy="353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B20C-A916-4E09-BE9C-57A863E22E9F}">
      <dsp:nvSpPr>
        <dsp:cNvPr id="0" name=""/>
        <dsp:cNvSpPr/>
      </dsp:nvSpPr>
      <dsp:spPr>
        <a:xfrm>
          <a:off x="7211197" y="3139844"/>
          <a:ext cx="556743" cy="353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00" kern="1200" dirty="0" smtClean="0"/>
            <a:t>06050207 </a:t>
          </a:r>
          <a:r>
            <a:rPr lang="en-GB" sz="700" kern="1200" dirty="0" err="1" smtClean="0"/>
            <a:t>chico</a:t>
          </a:r>
          <a:endParaRPr lang="en-GB" sz="700" kern="1200" dirty="0"/>
        </a:p>
      </dsp:txBody>
      <dsp:txXfrm>
        <a:off x="7221552" y="3150199"/>
        <a:ext cx="536033" cy="332822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CB69-08BA-45B3-92E9-C53D7C107C44}">
      <dsp:nvSpPr>
        <dsp:cNvPr id="0" name=""/>
        <dsp:cNvSpPr/>
      </dsp:nvSpPr>
      <dsp:spPr>
        <a:xfrm>
          <a:off x="87050" y="662"/>
          <a:ext cx="1599641" cy="7998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Entry1</a:t>
          </a:r>
          <a:endParaRPr lang="en-GB" sz="3800" kern="1200" dirty="0"/>
        </a:p>
      </dsp:txBody>
      <dsp:txXfrm>
        <a:off x="110476" y="24088"/>
        <a:ext cx="1552789" cy="752968"/>
      </dsp:txXfrm>
    </dsp:sp>
    <dsp:sp modelId="{2546F2D8-F078-43D5-B6AB-5BB7B917A2EC}">
      <dsp:nvSpPr>
        <dsp:cNvPr id="0" name=""/>
        <dsp:cNvSpPr/>
      </dsp:nvSpPr>
      <dsp:spPr>
        <a:xfrm>
          <a:off x="247014" y="800483"/>
          <a:ext cx="159964" cy="599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9865"/>
              </a:lnTo>
              <a:lnTo>
                <a:pt x="159964" y="5998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AC8057-288A-4ABC-A6F4-B317F1E67E9B}">
      <dsp:nvSpPr>
        <dsp:cNvPr id="0" name=""/>
        <dsp:cNvSpPr/>
      </dsp:nvSpPr>
      <dsp:spPr>
        <a:xfrm>
          <a:off x="406978" y="1000438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SubCA</a:t>
          </a:r>
          <a:endParaRPr lang="en-GB" sz="2500" kern="1200" dirty="0"/>
        </a:p>
      </dsp:txBody>
      <dsp:txXfrm>
        <a:off x="430404" y="1023864"/>
        <a:ext cx="1232861" cy="752968"/>
      </dsp:txXfrm>
    </dsp:sp>
    <dsp:sp modelId="{4D26FDC8-F9D5-4D29-81B8-0A15ECBAD416}">
      <dsp:nvSpPr>
        <dsp:cNvPr id="0" name=""/>
        <dsp:cNvSpPr/>
      </dsp:nvSpPr>
      <dsp:spPr>
        <a:xfrm>
          <a:off x="247014" y="800483"/>
          <a:ext cx="159964" cy="1599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641"/>
              </a:lnTo>
              <a:lnTo>
                <a:pt x="159964" y="15996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4CF534-5C1B-40E7-9B11-9CA5643E13E3}">
      <dsp:nvSpPr>
        <dsp:cNvPr id="0" name=""/>
        <dsp:cNvSpPr/>
      </dsp:nvSpPr>
      <dsp:spPr>
        <a:xfrm>
          <a:off x="406978" y="2000215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EEC</a:t>
          </a:r>
          <a:endParaRPr lang="en-GB" sz="2500" kern="1200" dirty="0"/>
        </a:p>
      </dsp:txBody>
      <dsp:txXfrm>
        <a:off x="430404" y="2023641"/>
        <a:ext cx="1232861" cy="752968"/>
      </dsp:txXfrm>
    </dsp:sp>
    <dsp:sp modelId="{568BFAFA-4925-4951-A7E1-2915D2D80AB0}">
      <dsp:nvSpPr>
        <dsp:cNvPr id="0" name=""/>
        <dsp:cNvSpPr/>
      </dsp:nvSpPr>
      <dsp:spPr>
        <a:xfrm>
          <a:off x="2086602" y="662"/>
          <a:ext cx="1599641" cy="7998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Entry2</a:t>
          </a:r>
          <a:endParaRPr lang="en-GB" sz="3800" kern="1200" dirty="0"/>
        </a:p>
      </dsp:txBody>
      <dsp:txXfrm>
        <a:off x="2110028" y="24088"/>
        <a:ext cx="1552789" cy="752968"/>
      </dsp:txXfrm>
    </dsp:sp>
    <dsp:sp modelId="{37A678B2-D5AB-4EED-AE02-0C41E0BD929A}">
      <dsp:nvSpPr>
        <dsp:cNvPr id="0" name=""/>
        <dsp:cNvSpPr/>
      </dsp:nvSpPr>
      <dsp:spPr>
        <a:xfrm>
          <a:off x="2246567" y="800483"/>
          <a:ext cx="159964" cy="599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9865"/>
              </a:lnTo>
              <a:lnTo>
                <a:pt x="159964" y="5998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FB0D2-9D45-4BDF-90A6-B9CC659DB381}">
      <dsp:nvSpPr>
        <dsp:cNvPr id="0" name=""/>
        <dsp:cNvSpPr/>
      </dsp:nvSpPr>
      <dsp:spPr>
        <a:xfrm>
          <a:off x="2406531" y="1000438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Root</a:t>
          </a:r>
          <a:endParaRPr lang="en-GB" sz="2500" kern="1200" dirty="0"/>
        </a:p>
      </dsp:txBody>
      <dsp:txXfrm>
        <a:off x="2429957" y="1023864"/>
        <a:ext cx="1232861" cy="752968"/>
      </dsp:txXfrm>
    </dsp:sp>
    <dsp:sp modelId="{AB5ACC78-83DA-4215-8A35-3D426C288C70}">
      <dsp:nvSpPr>
        <dsp:cNvPr id="0" name=""/>
        <dsp:cNvSpPr/>
      </dsp:nvSpPr>
      <dsp:spPr>
        <a:xfrm>
          <a:off x="2246567" y="800483"/>
          <a:ext cx="159964" cy="1599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641"/>
              </a:lnTo>
              <a:lnTo>
                <a:pt x="159964" y="15996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A2337-8EE6-4532-988F-7146093DFF18}">
      <dsp:nvSpPr>
        <dsp:cNvPr id="0" name=""/>
        <dsp:cNvSpPr/>
      </dsp:nvSpPr>
      <dsp:spPr>
        <a:xfrm>
          <a:off x="2406531" y="2000215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SubCA</a:t>
          </a:r>
          <a:endParaRPr lang="en-GB" sz="2500" kern="1200" dirty="0"/>
        </a:p>
      </dsp:txBody>
      <dsp:txXfrm>
        <a:off x="2429957" y="2023641"/>
        <a:ext cx="1232861" cy="752968"/>
      </dsp:txXfrm>
    </dsp:sp>
    <dsp:sp modelId="{D4231072-B48D-4039-BAFB-3A6136822181}">
      <dsp:nvSpPr>
        <dsp:cNvPr id="0" name=""/>
        <dsp:cNvSpPr/>
      </dsp:nvSpPr>
      <dsp:spPr>
        <a:xfrm>
          <a:off x="2246567" y="800483"/>
          <a:ext cx="159964" cy="259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9418"/>
              </a:lnTo>
              <a:lnTo>
                <a:pt x="159964" y="2599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15A3D-2B0D-41D7-A9EF-39DC2BB1998A}">
      <dsp:nvSpPr>
        <dsp:cNvPr id="0" name=""/>
        <dsp:cNvSpPr/>
      </dsp:nvSpPr>
      <dsp:spPr>
        <a:xfrm>
          <a:off x="2406531" y="2999991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EEC</a:t>
          </a:r>
          <a:endParaRPr lang="en-GB" sz="2500" kern="1200" dirty="0"/>
        </a:p>
      </dsp:txBody>
      <dsp:txXfrm>
        <a:off x="2429957" y="3023417"/>
        <a:ext cx="1232861" cy="752968"/>
      </dsp:txXfrm>
    </dsp:sp>
    <dsp:sp modelId="{3BD07943-3D61-4C17-8592-2E150696B1AC}">
      <dsp:nvSpPr>
        <dsp:cNvPr id="0" name=""/>
        <dsp:cNvSpPr/>
      </dsp:nvSpPr>
      <dsp:spPr>
        <a:xfrm>
          <a:off x="4086155" y="662"/>
          <a:ext cx="1599641" cy="7998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Entry3</a:t>
          </a:r>
          <a:endParaRPr lang="en-GB" sz="3800" kern="1200" dirty="0"/>
        </a:p>
      </dsp:txBody>
      <dsp:txXfrm>
        <a:off x="4109581" y="24088"/>
        <a:ext cx="1552789" cy="752968"/>
      </dsp:txXfrm>
    </dsp:sp>
    <dsp:sp modelId="{DA7B6527-C835-4A4E-9C49-D5BDE4461F2E}">
      <dsp:nvSpPr>
        <dsp:cNvPr id="0" name=""/>
        <dsp:cNvSpPr/>
      </dsp:nvSpPr>
      <dsp:spPr>
        <a:xfrm>
          <a:off x="4246119" y="800483"/>
          <a:ext cx="159964" cy="599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9865"/>
              </a:lnTo>
              <a:lnTo>
                <a:pt x="159964" y="5998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8BF640-DB83-42D8-B6D1-8F69519558AD}">
      <dsp:nvSpPr>
        <dsp:cNvPr id="0" name=""/>
        <dsp:cNvSpPr/>
      </dsp:nvSpPr>
      <dsp:spPr>
        <a:xfrm>
          <a:off x="4406083" y="1000438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SubCA</a:t>
          </a:r>
          <a:endParaRPr lang="en-GB" sz="2500" kern="1200" dirty="0"/>
        </a:p>
      </dsp:txBody>
      <dsp:txXfrm>
        <a:off x="4429509" y="1023864"/>
        <a:ext cx="1232861" cy="752968"/>
      </dsp:txXfrm>
    </dsp:sp>
    <dsp:sp modelId="{6457D745-28BB-43A6-A3A6-9B011CEC9B81}">
      <dsp:nvSpPr>
        <dsp:cNvPr id="0" name=""/>
        <dsp:cNvSpPr/>
      </dsp:nvSpPr>
      <dsp:spPr>
        <a:xfrm>
          <a:off x="4246119" y="800483"/>
          <a:ext cx="159964" cy="1599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641"/>
              </a:lnTo>
              <a:lnTo>
                <a:pt x="159964" y="15996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3239C-109D-473C-B8D0-FF6A1E5919FE}">
      <dsp:nvSpPr>
        <dsp:cNvPr id="0" name=""/>
        <dsp:cNvSpPr/>
      </dsp:nvSpPr>
      <dsp:spPr>
        <a:xfrm>
          <a:off x="4406083" y="2000215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rgbClr val="FF0000"/>
              </a:solidFill>
            </a:rPr>
            <a:t>PreCert</a:t>
          </a:r>
          <a:endParaRPr lang="en-GB" sz="2500" kern="1200" dirty="0">
            <a:solidFill>
              <a:srgbClr val="FF0000"/>
            </a:solidFill>
          </a:endParaRPr>
        </a:p>
      </dsp:txBody>
      <dsp:txXfrm>
        <a:off x="4429509" y="2023641"/>
        <a:ext cx="1232861" cy="752968"/>
      </dsp:txXfrm>
    </dsp:sp>
    <dsp:sp modelId="{9ECEA733-4E28-4440-A60A-103DAFD3548C}">
      <dsp:nvSpPr>
        <dsp:cNvPr id="0" name=""/>
        <dsp:cNvSpPr/>
      </dsp:nvSpPr>
      <dsp:spPr>
        <a:xfrm>
          <a:off x="6085707" y="662"/>
          <a:ext cx="1599641" cy="7998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Entry4</a:t>
          </a:r>
          <a:endParaRPr lang="en-GB" sz="3800" kern="1200" dirty="0"/>
        </a:p>
      </dsp:txBody>
      <dsp:txXfrm>
        <a:off x="6109133" y="24088"/>
        <a:ext cx="1552789" cy="752968"/>
      </dsp:txXfrm>
    </dsp:sp>
    <dsp:sp modelId="{E96A0A22-8D9B-4899-80F3-5315DE506EAA}">
      <dsp:nvSpPr>
        <dsp:cNvPr id="0" name=""/>
        <dsp:cNvSpPr/>
      </dsp:nvSpPr>
      <dsp:spPr>
        <a:xfrm>
          <a:off x="6245671" y="800483"/>
          <a:ext cx="159964" cy="599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9865"/>
              </a:lnTo>
              <a:lnTo>
                <a:pt x="159964" y="5998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C688B-C696-4710-9EBF-2A11EBAAF546}">
      <dsp:nvSpPr>
        <dsp:cNvPr id="0" name=""/>
        <dsp:cNvSpPr/>
      </dsp:nvSpPr>
      <dsp:spPr>
        <a:xfrm>
          <a:off x="6405635" y="1000438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SubCA</a:t>
          </a:r>
          <a:endParaRPr lang="en-GB" sz="2500" kern="1200" dirty="0"/>
        </a:p>
      </dsp:txBody>
      <dsp:txXfrm>
        <a:off x="6429061" y="1023864"/>
        <a:ext cx="1232861" cy="752968"/>
      </dsp:txXfrm>
    </dsp:sp>
    <dsp:sp modelId="{F3951896-0D31-45D0-9BCF-ADE59D11C1DB}">
      <dsp:nvSpPr>
        <dsp:cNvPr id="0" name=""/>
        <dsp:cNvSpPr/>
      </dsp:nvSpPr>
      <dsp:spPr>
        <a:xfrm>
          <a:off x="6245671" y="800483"/>
          <a:ext cx="159964" cy="1599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641"/>
              </a:lnTo>
              <a:lnTo>
                <a:pt x="159964" y="15996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B8F8CB-26D4-49AF-BF10-41077B6C2A4C}">
      <dsp:nvSpPr>
        <dsp:cNvPr id="0" name=""/>
        <dsp:cNvSpPr/>
      </dsp:nvSpPr>
      <dsp:spPr>
        <a:xfrm>
          <a:off x="6405635" y="2000215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FF0000"/>
              </a:solidFill>
            </a:rPr>
            <a:t>Transp. CA</a:t>
          </a:r>
          <a:endParaRPr lang="en-GB" sz="2500" kern="1200" dirty="0">
            <a:solidFill>
              <a:srgbClr val="FF0000"/>
            </a:solidFill>
          </a:endParaRPr>
        </a:p>
      </dsp:txBody>
      <dsp:txXfrm>
        <a:off x="6429061" y="2023641"/>
        <a:ext cx="1232861" cy="752968"/>
      </dsp:txXfrm>
    </dsp:sp>
    <dsp:sp modelId="{A47117D0-502F-41DC-86CA-6F5C88AD1EC5}">
      <dsp:nvSpPr>
        <dsp:cNvPr id="0" name=""/>
        <dsp:cNvSpPr/>
      </dsp:nvSpPr>
      <dsp:spPr>
        <a:xfrm>
          <a:off x="6245671" y="800483"/>
          <a:ext cx="159964" cy="259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9418"/>
              </a:lnTo>
              <a:lnTo>
                <a:pt x="159964" y="2599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0B0A2-45E9-45C7-B134-CA6DC0952211}">
      <dsp:nvSpPr>
        <dsp:cNvPr id="0" name=""/>
        <dsp:cNvSpPr/>
      </dsp:nvSpPr>
      <dsp:spPr>
        <a:xfrm>
          <a:off x="6405635" y="2999991"/>
          <a:ext cx="1279713" cy="799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rgbClr val="FF0000"/>
              </a:solidFill>
            </a:rPr>
            <a:t>PreCert</a:t>
          </a:r>
          <a:endParaRPr lang="en-GB" sz="2500" kern="1200" dirty="0">
            <a:solidFill>
              <a:srgbClr val="FF0000"/>
            </a:solidFill>
          </a:endParaRPr>
        </a:p>
      </dsp:txBody>
      <dsp:txXfrm>
        <a:off x="6429061" y="3023417"/>
        <a:ext cx="1232861" cy="752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9E410C6-78B7-43E4-B710-1FD5DB88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21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fld id="{2CEBDD5F-7533-4278-B0E8-F66EC7409A28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97E18-D03B-4FB7-BEED-8B49FABE8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69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F53D6-1D03-466A-B377-79F439BCA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6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F3DFB-BB57-4749-A501-D2A8792AD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8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48000"/>
            <a:ext cx="381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048000"/>
            <a:ext cx="381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06BA4-5EE8-464F-8B05-6A0F3B449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3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2571744"/>
            <a:ext cx="4040188" cy="587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14686"/>
            <a:ext cx="4040188" cy="29114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3438" y="2571744"/>
            <a:ext cx="4041775" cy="587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14686"/>
            <a:ext cx="4041775" cy="29114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F0FF-818B-4603-9BB6-8DF8FEFE0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54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3EA92-8ECA-4F0D-B957-7F5B4D08B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2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E0033-332D-4194-ABC0-84AA6C39D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6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3008313" cy="1090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2984"/>
            <a:ext cx="5111750" cy="49831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57430"/>
            <a:ext cx="3008313" cy="37687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5A0B0-DB5C-4F32-969F-DBC364185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5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1545"/>
            <a:ext cx="5486400" cy="36560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C53DC-F664-47E7-88C6-EC776E475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70065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FDA78-177A-41E6-B0E2-A93289C5A6A7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8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800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8BD3F-0149-4F15-881E-4CA03CE959A7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418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ACF52-8160-495B-9043-D30667633C13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11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57338"/>
            <a:ext cx="3810000" cy="45148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3810000" cy="3800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1693C-99A5-4457-99E9-6A256458A102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72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897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1829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2ADB1-F58F-4078-9811-0E9E05C19367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95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503F6-8592-48C0-B6DF-08878337420D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253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F515C-9F9D-4A35-AFE7-181FB83C970D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53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0847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851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5D4BF-F921-4DFB-B28A-D1E0CF1C2C08}" type="datetimeFigureOut">
              <a:rPr lang="en-US"/>
              <a:pPr>
                <a:defRPr/>
              </a:pPr>
              <a:t>10/24/2016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20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194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4591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63868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830BC-3B9B-4CD1-9CFA-CD603FECA3D9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06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447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048000"/>
            <a:ext cx="7772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56EE334-2C26-42C6-B0CE-E2859011C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9" descr="STFC_top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57338"/>
            <a:ext cx="7772400" cy="453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B46416-7C1E-4762-B284-92DDCD4B5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19" descr="SCI41098_PPT_Templates_bottom_STF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4313"/>
            <a:ext cx="91440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5.wmf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3" Type="http://schemas.openxmlformats.org/officeDocument/2006/relationships/diagramLayout" Target="../diagrams/layout28.xml"/><Relationship Id="rId7" Type="http://schemas.openxmlformats.org/officeDocument/2006/relationships/diagramData" Target="../diagrams/data29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5" Type="http://schemas.openxmlformats.org/officeDocument/2006/relationships/diagramColors" Target="../diagrams/colors28.xml"/><Relationship Id="rId10" Type="http://schemas.openxmlformats.org/officeDocument/2006/relationships/diagramColors" Target="../diagrams/colors29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fc/tales-from-the-crypto/tree/master/blocktree" TargetMode="Externa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fc/tales-from-the-crypto/tree/master/blocktree" TargetMode="Externa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Adventures with RFC 6962</a:t>
            </a:r>
            <a:br>
              <a:rPr lang="en-GB" altLang="en-US" dirty="0" smtClean="0"/>
            </a:br>
            <a:r>
              <a:rPr lang="en-GB" altLang="en-US" dirty="0" smtClean="0"/>
              <a:t>Certificate Transparency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Tech Talk (not soapbox)</a:t>
            </a:r>
          </a:p>
          <a:p>
            <a:pPr eaLnBrk="1" hangingPunct="1"/>
            <a:r>
              <a:rPr lang="en-US" altLang="en-US" dirty="0" smtClean="0"/>
              <a:t>J Jensen, Oct ’16</a:t>
            </a:r>
          </a:p>
          <a:p>
            <a:pPr eaLnBrk="1" hangingPunct="1"/>
            <a:r>
              <a:rPr lang="en-US" altLang="en-US" dirty="0" smtClean="0"/>
              <a:t>TAGPMA, Bermuda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7609" y="5932938"/>
            <a:ext cx="7888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with lots of explanatory notes to explain the explanations</a:t>
            </a:r>
          </a:p>
          <a:p>
            <a:pPr algn="ctr"/>
            <a:r>
              <a:rPr lang="en-US" dirty="0" smtClean="0"/>
              <a:t>(also needs animations to work)</a:t>
            </a:r>
            <a:endParaRPr lang="en-GB" dirty="0"/>
          </a:p>
        </p:txBody>
      </p:sp>
      <p:pic>
        <p:nvPicPr>
          <p:cNvPr id="4098" name="Picture 2" descr="Creative Commons Licenc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76" y="5013176"/>
            <a:ext cx="1211188" cy="4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to using RFC 6962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708920"/>
            <a:ext cx="7772400" cy="3048000"/>
          </a:xfrm>
        </p:spPr>
        <p:txBody>
          <a:bodyPr/>
          <a:lstStyle/>
          <a:p>
            <a:r>
              <a:rPr lang="en-US" sz="2800" dirty="0" smtClean="0"/>
              <a:t>“</a:t>
            </a:r>
            <a:r>
              <a:rPr lang="en-US" sz="2800" dirty="0" err="1" smtClean="0"/>
              <a:t>BlockTrees</a:t>
            </a:r>
            <a:r>
              <a:rPr lang="en-US" sz="2800" dirty="0" smtClean="0"/>
              <a:t>” provide append only logs</a:t>
            </a:r>
          </a:p>
          <a:p>
            <a:pPr lvl="1"/>
            <a:r>
              <a:rPr lang="en-US" sz="2400" dirty="0" smtClean="0"/>
              <a:t>Which can log </a:t>
            </a:r>
            <a:r>
              <a:rPr lang="en-US" sz="2400" i="1" dirty="0" smtClean="0"/>
              <a:t>anything</a:t>
            </a:r>
            <a:r>
              <a:rPr lang="en-US" sz="2400" dirty="0" smtClean="0"/>
              <a:t> that you can checksum</a:t>
            </a:r>
          </a:p>
          <a:p>
            <a:pPr lvl="2"/>
            <a:r>
              <a:rPr lang="en-US" sz="2000" dirty="0" smtClean="0"/>
              <a:t>(i.e. needs </a:t>
            </a:r>
            <a:r>
              <a:rPr lang="en-US" sz="2000" i="1" dirty="0" smtClean="0"/>
              <a:t>canonical </a:t>
            </a:r>
            <a:r>
              <a:rPr lang="en-US" sz="2000" dirty="0" smtClean="0"/>
              <a:t>forms such as DER, JWT, XML-C14N)</a:t>
            </a:r>
          </a:p>
          <a:p>
            <a:pPr lvl="1"/>
            <a:r>
              <a:rPr lang="en-US" sz="2400" dirty="0" smtClean="0"/>
              <a:t>Basically </a:t>
            </a:r>
            <a:r>
              <a:rPr lang="en-US" sz="2400" dirty="0" err="1" smtClean="0"/>
              <a:t>Merkle</a:t>
            </a:r>
            <a:r>
              <a:rPr lang="en-US" sz="2400" dirty="0" smtClean="0"/>
              <a:t> trees but with growth at the “end”</a:t>
            </a:r>
          </a:p>
          <a:p>
            <a:r>
              <a:rPr lang="en-US" sz="2800" dirty="0" smtClean="0"/>
              <a:t>Certificate Transparency</a:t>
            </a:r>
          </a:p>
          <a:p>
            <a:pPr lvl="1"/>
            <a:r>
              <a:rPr lang="en-US" sz="2400" dirty="0" smtClean="0"/>
              <a:t>Is about using the append-only-log and “clever timestamps” for CSRs and certificates</a:t>
            </a:r>
          </a:p>
          <a:p>
            <a:r>
              <a:rPr lang="en-US" sz="2800" dirty="0" smtClean="0"/>
              <a:t>These two parts are essentially orthogonal</a:t>
            </a:r>
          </a:p>
        </p:txBody>
      </p:sp>
    </p:spTree>
    <p:extLst>
      <p:ext uri="{BB962C8B-B14F-4D97-AF65-F5344CB8AC3E}">
        <p14:creationId xmlns:p14="http://schemas.microsoft.com/office/powerpoint/2010/main" val="3401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Tale of Two Parts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part explains in-depth the </a:t>
            </a:r>
            <a:r>
              <a:rPr lang="en-US" dirty="0" err="1" smtClean="0"/>
              <a:t>blocktree</a:t>
            </a:r>
            <a:r>
              <a:rPr lang="en-US" dirty="0" smtClean="0"/>
              <a:t> structure</a:t>
            </a:r>
          </a:p>
          <a:p>
            <a:pPr lvl="1"/>
            <a:r>
              <a:rPr lang="en-US" dirty="0" smtClean="0"/>
              <a:t>Should be fairly accessible</a:t>
            </a:r>
          </a:p>
          <a:p>
            <a:r>
              <a:rPr lang="en-US" dirty="0" smtClean="0"/>
              <a:t>The second part looks at use for certs</a:t>
            </a:r>
          </a:p>
          <a:p>
            <a:pPr lvl="1"/>
            <a:r>
              <a:rPr lang="en-US" dirty="0" smtClean="0"/>
              <a:t>Requires some </a:t>
            </a:r>
            <a:r>
              <a:rPr lang="en-US" dirty="0" err="1" smtClean="0"/>
              <a:t>bkg</a:t>
            </a:r>
            <a:r>
              <a:rPr lang="en-US" dirty="0" smtClean="0"/>
              <a:t> in </a:t>
            </a:r>
            <a:r>
              <a:rPr lang="en-US" dirty="0" err="1" smtClean="0"/>
              <a:t>certificology</a:t>
            </a:r>
            <a:r>
              <a:rPr lang="en-US" dirty="0" smtClean="0"/>
              <a:t> and knowledge of their TLAs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Blocktrees</a:t>
            </a:r>
            <a:r>
              <a:rPr lang="en-US" dirty="0" smtClean="0"/>
              <a:t>”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need to spend most of the time understanding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085184"/>
            <a:ext cx="4198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When are trees better than chains?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288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Block Chains Use Cases (</a:t>
            </a:r>
            <a:r>
              <a:rPr lang="en-US" altLang="en-US" dirty="0" err="1" smtClean="0"/>
              <a:t>Hartree</a:t>
            </a:r>
            <a:r>
              <a:rPr lang="en-US" altLang="en-US" dirty="0" smtClean="0"/>
              <a:t>)</a:t>
            </a:r>
            <a:endParaRPr lang="en-GB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800475"/>
          </a:xfrm>
        </p:spPr>
        <p:txBody>
          <a:bodyPr/>
          <a:lstStyle/>
          <a:p>
            <a:pPr eaLnBrk="1" hangingPunct="1"/>
            <a:r>
              <a:rPr lang="en-US" altLang="en-US" smtClean="0"/>
              <a:t>Distributed Ledger</a:t>
            </a:r>
          </a:p>
          <a:p>
            <a:pPr lvl="1" eaLnBrk="1" hangingPunct="1"/>
            <a:r>
              <a:rPr lang="en-US" altLang="en-US" smtClean="0"/>
              <a:t>No central point of authority</a:t>
            </a:r>
          </a:p>
          <a:p>
            <a:pPr lvl="1" eaLnBrk="1" hangingPunct="1"/>
            <a:r>
              <a:rPr lang="en-US" altLang="en-US" smtClean="0"/>
              <a:t>Peers agree on the “right” version through “proof of work”, hence the “mining”</a:t>
            </a:r>
          </a:p>
          <a:p>
            <a:pPr eaLnBrk="1" hangingPunct="1"/>
            <a:r>
              <a:rPr lang="en-US" altLang="en-US" smtClean="0"/>
              <a:t>A sequence of records in order</a:t>
            </a:r>
          </a:p>
          <a:p>
            <a:pPr lvl="1" eaLnBrk="1" hangingPunct="1"/>
            <a:r>
              <a:rPr lang="en-US" altLang="en-US" smtClean="0"/>
              <a:t>Permitting only adding at end, as the block chain forms, er, a chain</a:t>
            </a:r>
          </a:p>
        </p:txBody>
      </p:sp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107950" y="3500438"/>
            <a:ext cx="8496300" cy="1800225"/>
          </a:xfrm>
          <a:prstGeom prst="ellipse">
            <a:avLst/>
          </a:prstGeom>
          <a:noFill/>
          <a:ln w="34925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Append only log – story</a:t>
            </a:r>
            <a:endParaRPr lang="en-GB" altLang="en-US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395288" y="1573213"/>
            <a:ext cx="2819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 </a:t>
            </a:r>
            <a:r>
              <a:rPr lang="en-US" altLang="en-US" sz="2400" i="1"/>
              <a:t>central authority</a:t>
            </a:r>
            <a:endParaRPr lang="en-GB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issues a log of </a:t>
            </a:r>
            <a:r>
              <a:rPr lang="en-US" altLang="en-US" sz="2400" i="1"/>
              <a:t>stuff</a:t>
            </a:r>
            <a:endParaRPr lang="en-US" altLang="en-US" sz="2400"/>
          </a:p>
        </p:txBody>
      </p:sp>
      <p:sp>
        <p:nvSpPr>
          <p:cNvPr id="14341" name="Oval 6"/>
          <p:cNvSpPr>
            <a:spLocks noChangeArrowheads="1"/>
          </p:cNvSpPr>
          <p:nvPr/>
        </p:nvSpPr>
        <p:spPr bwMode="auto">
          <a:xfrm>
            <a:off x="4500563" y="3644900"/>
            <a:ext cx="342900" cy="342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Append only log – story</a:t>
            </a:r>
            <a:endParaRPr lang="en-GB" altLang="en-US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395288" y="1573213"/>
            <a:ext cx="2990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Peers pick it up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time to time</a:t>
            </a:r>
          </a:p>
        </p:txBody>
      </p:sp>
      <p:sp>
        <p:nvSpPr>
          <p:cNvPr id="15365" name="Oval 6"/>
          <p:cNvSpPr>
            <a:spLocks noChangeArrowheads="1"/>
          </p:cNvSpPr>
          <p:nvPr/>
        </p:nvSpPr>
        <p:spPr bwMode="auto">
          <a:xfrm>
            <a:off x="4500563" y="3644900"/>
            <a:ext cx="342900" cy="342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5867400" y="3624263"/>
            <a:ext cx="344488" cy="342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5367" name="Oval 8"/>
          <p:cNvSpPr>
            <a:spLocks noChangeArrowheads="1"/>
          </p:cNvSpPr>
          <p:nvPr/>
        </p:nvSpPr>
        <p:spPr bwMode="auto">
          <a:xfrm>
            <a:off x="4514850" y="5084763"/>
            <a:ext cx="344488" cy="3444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Append only log – story</a:t>
            </a:r>
            <a:endParaRPr lang="en-GB" altLang="en-US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395288" y="1573213"/>
            <a:ext cx="3076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As the authority adds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more stuff, the log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grows</a:t>
            </a:r>
          </a:p>
        </p:txBody>
      </p:sp>
      <p:sp>
        <p:nvSpPr>
          <p:cNvPr id="16389" name="Oval 6"/>
          <p:cNvSpPr>
            <a:spLocks noChangeArrowheads="1"/>
          </p:cNvSpPr>
          <p:nvPr/>
        </p:nvSpPr>
        <p:spPr bwMode="auto">
          <a:xfrm>
            <a:off x="4500563" y="3644900"/>
            <a:ext cx="503237" cy="50482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6390" name="Oval 8"/>
          <p:cNvSpPr>
            <a:spLocks noChangeArrowheads="1"/>
          </p:cNvSpPr>
          <p:nvPr/>
        </p:nvSpPr>
        <p:spPr bwMode="auto">
          <a:xfrm>
            <a:off x="4500563" y="2173288"/>
            <a:ext cx="342900" cy="3444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6391" name="Oval 9"/>
          <p:cNvSpPr>
            <a:spLocks noChangeArrowheads="1"/>
          </p:cNvSpPr>
          <p:nvPr/>
        </p:nvSpPr>
        <p:spPr bwMode="auto">
          <a:xfrm>
            <a:off x="3059113" y="3616325"/>
            <a:ext cx="344487" cy="34448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6392" name="Oval 10"/>
          <p:cNvSpPr>
            <a:spLocks noChangeArrowheads="1"/>
          </p:cNvSpPr>
          <p:nvPr/>
        </p:nvSpPr>
        <p:spPr bwMode="auto">
          <a:xfrm>
            <a:off x="4514850" y="5084763"/>
            <a:ext cx="344488" cy="3444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6393" name="Oval 11"/>
          <p:cNvSpPr>
            <a:spLocks noChangeArrowheads="1"/>
          </p:cNvSpPr>
          <p:nvPr/>
        </p:nvSpPr>
        <p:spPr bwMode="auto">
          <a:xfrm>
            <a:off x="5795963" y="3578225"/>
            <a:ext cx="504825" cy="50482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Append only log – story</a:t>
            </a:r>
            <a:endParaRPr lang="en-GB" altLang="en-US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395288" y="1573213"/>
            <a:ext cx="34353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Peers may not have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latest version, but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from time to time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update their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copy of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log</a:t>
            </a:r>
          </a:p>
        </p:txBody>
      </p:sp>
      <p:sp>
        <p:nvSpPr>
          <p:cNvPr id="17413" name="Oval 6"/>
          <p:cNvSpPr>
            <a:spLocks noChangeArrowheads="1"/>
          </p:cNvSpPr>
          <p:nvPr/>
        </p:nvSpPr>
        <p:spPr bwMode="auto">
          <a:xfrm>
            <a:off x="4492625" y="3578225"/>
            <a:ext cx="647700" cy="64928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7414" name="Oval 10"/>
          <p:cNvSpPr>
            <a:spLocks noChangeArrowheads="1"/>
          </p:cNvSpPr>
          <p:nvPr/>
        </p:nvSpPr>
        <p:spPr bwMode="auto">
          <a:xfrm>
            <a:off x="4514850" y="5084763"/>
            <a:ext cx="344488" cy="3444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7415" name="Oval 11"/>
          <p:cNvSpPr>
            <a:spLocks noChangeArrowheads="1"/>
          </p:cNvSpPr>
          <p:nvPr/>
        </p:nvSpPr>
        <p:spPr bwMode="auto">
          <a:xfrm>
            <a:off x="5795963" y="3578225"/>
            <a:ext cx="504825" cy="50482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7416" name="Oval 12"/>
          <p:cNvSpPr>
            <a:spLocks noChangeArrowheads="1"/>
          </p:cNvSpPr>
          <p:nvPr/>
        </p:nvSpPr>
        <p:spPr bwMode="auto">
          <a:xfrm>
            <a:off x="2987675" y="3606800"/>
            <a:ext cx="504825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7417" name="Oval 13"/>
          <p:cNvSpPr>
            <a:spLocks noChangeArrowheads="1"/>
          </p:cNvSpPr>
          <p:nvPr/>
        </p:nvSpPr>
        <p:spPr bwMode="auto">
          <a:xfrm>
            <a:off x="4435475" y="2106613"/>
            <a:ext cx="503238" cy="5032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7418" name="TextBox 2"/>
          <p:cNvSpPr txBox="1">
            <a:spLocks noChangeArrowheads="1"/>
          </p:cNvSpPr>
          <p:nvPr/>
        </p:nvSpPr>
        <p:spPr bwMode="auto">
          <a:xfrm>
            <a:off x="684213" y="4656138"/>
            <a:ext cx="27701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Peers can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talk to each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other and compare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7"/>
          <p:cNvSpPr>
            <a:spLocks noChangeArrowheads="1"/>
          </p:cNvSpPr>
          <p:nvPr/>
        </p:nvSpPr>
        <p:spPr bwMode="auto">
          <a:xfrm>
            <a:off x="5651500" y="2843213"/>
            <a:ext cx="649288" cy="64770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Append only log - honesty</a:t>
            </a:r>
            <a:endParaRPr lang="en-GB" altLang="en-US" smtClean="0"/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800475"/>
          </a:xfrm>
        </p:spPr>
        <p:txBody>
          <a:bodyPr/>
          <a:lstStyle/>
          <a:p>
            <a:r>
              <a:rPr lang="en-US" altLang="en-US" smtClean="0"/>
              <a:t>Question 1:</a:t>
            </a:r>
          </a:p>
          <a:p>
            <a:pPr lvl="1"/>
            <a:r>
              <a:rPr lang="en-US" altLang="en-US" smtClean="0"/>
              <a:t>Verify that the current log is in its untampered state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Question 2:</a:t>
            </a:r>
          </a:p>
          <a:p>
            <a:pPr lvl="1"/>
            <a:r>
              <a:rPr lang="en-US" altLang="en-US" smtClean="0"/>
              <a:t>Verify that the log has grown correctly</a:t>
            </a:r>
            <a:endParaRPr lang="en-GB" altLang="en-US" smtClean="0"/>
          </a:p>
        </p:txBody>
      </p:sp>
      <p:sp>
        <p:nvSpPr>
          <p:cNvPr id="18437" name="Oval 3"/>
          <p:cNvSpPr>
            <a:spLocks noChangeArrowheads="1"/>
          </p:cNvSpPr>
          <p:nvPr/>
        </p:nvSpPr>
        <p:spPr bwMode="auto">
          <a:xfrm>
            <a:off x="4716463" y="2852738"/>
            <a:ext cx="647700" cy="6477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7" name="Pie 6"/>
          <p:cNvSpPr/>
          <p:nvPr/>
        </p:nvSpPr>
        <p:spPr bwMode="auto">
          <a:xfrm>
            <a:off x="5651500" y="2843213"/>
            <a:ext cx="649288" cy="657225"/>
          </a:xfrm>
          <a:prstGeom prst="pi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5651500" y="2843213"/>
            <a:ext cx="649288" cy="6477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0" name="Rounded Rectangular Callout 9"/>
          <p:cNvSpPr>
            <a:spLocks noChangeArrowheads="1"/>
          </p:cNvSpPr>
          <p:nvPr/>
        </p:nvSpPr>
        <p:spPr bwMode="auto">
          <a:xfrm>
            <a:off x="3203575" y="3176588"/>
            <a:ext cx="863600" cy="468312"/>
          </a:xfrm>
          <a:prstGeom prst="wedgeRoundRectCallout">
            <a:avLst>
              <a:gd name="adj1" fmla="val 136431"/>
              <a:gd name="adj2" fmla="val -4875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Good!</a:t>
            </a:r>
            <a:endParaRPr lang="en-GB" altLang="en-US" sz="1800"/>
          </a:p>
        </p:txBody>
      </p:sp>
      <p:sp>
        <p:nvSpPr>
          <p:cNvPr id="18441" name="Rounded Rectangular Callout 10"/>
          <p:cNvSpPr>
            <a:spLocks noChangeArrowheads="1"/>
          </p:cNvSpPr>
          <p:nvPr/>
        </p:nvSpPr>
        <p:spPr bwMode="auto">
          <a:xfrm>
            <a:off x="6516688" y="3255963"/>
            <a:ext cx="863600" cy="468312"/>
          </a:xfrm>
          <a:prstGeom prst="wedgeRoundRectCallout">
            <a:avLst>
              <a:gd name="adj1" fmla="val -89912"/>
              <a:gd name="adj2" fmla="val -5281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Bad!</a:t>
            </a:r>
            <a:endParaRPr lang="en-GB" altLang="en-US" sz="1800"/>
          </a:p>
        </p:txBody>
      </p:sp>
      <p:sp>
        <p:nvSpPr>
          <p:cNvPr id="18442" name="Oval 11"/>
          <p:cNvSpPr>
            <a:spLocks noChangeArrowheads="1"/>
          </p:cNvSpPr>
          <p:nvPr/>
        </p:nvSpPr>
        <p:spPr bwMode="auto">
          <a:xfrm>
            <a:off x="4411663" y="4810125"/>
            <a:ext cx="647700" cy="6477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3" name="Oval 12"/>
          <p:cNvSpPr>
            <a:spLocks noChangeArrowheads="1"/>
          </p:cNvSpPr>
          <p:nvPr/>
        </p:nvSpPr>
        <p:spPr bwMode="auto">
          <a:xfrm>
            <a:off x="2987675" y="4881563"/>
            <a:ext cx="504825" cy="50482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4" name="Oval 13"/>
          <p:cNvSpPr>
            <a:spLocks noChangeArrowheads="1"/>
          </p:cNvSpPr>
          <p:nvPr/>
        </p:nvSpPr>
        <p:spPr bwMode="auto">
          <a:xfrm>
            <a:off x="1692275" y="4962525"/>
            <a:ext cx="342900" cy="342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5" name="Right Arrow 14"/>
          <p:cNvSpPr>
            <a:spLocks noChangeArrowheads="1"/>
          </p:cNvSpPr>
          <p:nvPr/>
        </p:nvSpPr>
        <p:spPr bwMode="auto">
          <a:xfrm>
            <a:off x="2195513" y="4948238"/>
            <a:ext cx="576262" cy="371475"/>
          </a:xfrm>
          <a:prstGeom prst="rightArrow">
            <a:avLst>
              <a:gd name="adj1" fmla="val 50000"/>
              <a:gd name="adj2" fmla="val 5018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6" name="Right Arrow 15"/>
          <p:cNvSpPr>
            <a:spLocks noChangeArrowheads="1"/>
          </p:cNvSpPr>
          <p:nvPr/>
        </p:nvSpPr>
        <p:spPr bwMode="auto">
          <a:xfrm>
            <a:off x="3635375" y="4948238"/>
            <a:ext cx="576263" cy="371475"/>
          </a:xfrm>
          <a:prstGeom prst="rightArrow">
            <a:avLst>
              <a:gd name="adj1" fmla="val 50000"/>
              <a:gd name="adj2" fmla="val 5018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4411663" y="5732463"/>
            <a:ext cx="647700" cy="6492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8" name="Oval 18"/>
          <p:cNvSpPr>
            <a:spLocks noChangeArrowheads="1"/>
          </p:cNvSpPr>
          <p:nvPr/>
        </p:nvSpPr>
        <p:spPr bwMode="auto">
          <a:xfrm>
            <a:off x="3068638" y="5884863"/>
            <a:ext cx="342900" cy="3444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49" name="Right Arrow 19"/>
          <p:cNvSpPr>
            <a:spLocks noChangeArrowheads="1"/>
          </p:cNvSpPr>
          <p:nvPr/>
        </p:nvSpPr>
        <p:spPr bwMode="auto">
          <a:xfrm>
            <a:off x="3635375" y="5870575"/>
            <a:ext cx="576263" cy="373063"/>
          </a:xfrm>
          <a:prstGeom prst="rightArrow">
            <a:avLst>
              <a:gd name="adj1" fmla="val 50000"/>
              <a:gd name="adj2" fmla="val 4997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8450" name="TextBox 21"/>
          <p:cNvSpPr txBox="1">
            <a:spLocks noChangeArrowheads="1"/>
          </p:cNvSpPr>
          <p:nvPr/>
        </p:nvSpPr>
        <p:spPr bwMode="auto">
          <a:xfrm>
            <a:off x="1633538" y="5800725"/>
            <a:ext cx="4587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or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Basic Construction: The Merkle Tree (1979), aka hash tree</a:t>
            </a:r>
            <a:endParaRPr lang="en-GB" altLang="en-US" sz="400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ular Callout 2"/>
          <p:cNvSpPr/>
          <p:nvPr/>
        </p:nvSpPr>
        <p:spPr bwMode="auto">
          <a:xfrm>
            <a:off x="251520" y="5661248"/>
            <a:ext cx="3312368" cy="720080"/>
          </a:xfrm>
          <a:prstGeom prst="wedgeRectCallout">
            <a:avLst>
              <a:gd name="adj1" fmla="val 33527"/>
              <a:gd name="adj2" fmla="val -10511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0" dirty="0"/>
              <a:t>Left subtree is empty only in a leaf </a:t>
            </a:r>
            <a:r>
              <a:rPr lang="en-US" sz="1800" dirty="0" smtClean="0"/>
              <a:t>node or </a:t>
            </a:r>
            <a:r>
              <a:rPr lang="en-US" sz="1800" dirty="0"/>
              <a:t>an empty tree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Checksumming</a:t>
            </a:r>
            <a:endParaRPr lang="en-GB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800475"/>
          </a:xfrm>
        </p:spPr>
        <p:txBody>
          <a:bodyPr/>
          <a:lstStyle/>
          <a:p>
            <a:r>
              <a:rPr lang="en-US" altLang="en-US" smtClean="0"/>
              <a:t>Branch node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Leaf node</a:t>
            </a:r>
            <a:endParaRPr lang="en-GB" altLang="en-US" smtClean="0"/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136775" y="5049838"/>
            <a:ext cx="6337300" cy="503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stuff</a:t>
            </a:r>
            <a:endParaRPr lang="en-GB" altLang="en-US" sz="2400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1200150" y="5049838"/>
            <a:ext cx="865188" cy="503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0</a:t>
            </a:r>
            <a:endParaRPr lang="en-GB" altLang="en-US" sz="2400"/>
          </a:p>
        </p:txBody>
      </p:sp>
      <p:sp>
        <p:nvSpPr>
          <p:cNvPr id="20486" name="Right Brace 7"/>
          <p:cNvSpPr>
            <a:spLocks/>
          </p:cNvSpPr>
          <p:nvPr/>
        </p:nvSpPr>
        <p:spPr bwMode="auto">
          <a:xfrm rot="-5400000">
            <a:off x="4627562" y="1143001"/>
            <a:ext cx="371475" cy="7175500"/>
          </a:xfrm>
          <a:prstGeom prst="rightBrace">
            <a:avLst>
              <a:gd name="adj1" fmla="val 8317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2143125" y="2781300"/>
            <a:ext cx="3005138" cy="50323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left branch cksum</a:t>
            </a:r>
            <a:endParaRPr lang="en-GB" altLang="en-US" sz="2400"/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1206500" y="2781300"/>
            <a:ext cx="865188" cy="50323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  <a:endParaRPr lang="en-GB" altLang="en-US" sz="2400"/>
          </a:p>
        </p:txBody>
      </p:sp>
      <p:sp>
        <p:nvSpPr>
          <p:cNvPr id="20489" name="Rectangle 10"/>
          <p:cNvSpPr>
            <a:spLocks noChangeArrowheads="1"/>
          </p:cNvSpPr>
          <p:nvPr/>
        </p:nvSpPr>
        <p:spPr bwMode="auto">
          <a:xfrm>
            <a:off x="3708400" y="1592263"/>
            <a:ext cx="2308225" cy="5048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cksum</a:t>
            </a:r>
            <a:endParaRPr lang="en-GB" altLang="en-US" sz="2400"/>
          </a:p>
        </p:txBody>
      </p:sp>
      <p:sp>
        <p:nvSpPr>
          <p:cNvPr id="20490" name="Right Brace 11"/>
          <p:cNvSpPr>
            <a:spLocks/>
          </p:cNvSpPr>
          <p:nvPr/>
        </p:nvSpPr>
        <p:spPr bwMode="auto">
          <a:xfrm rot="-5400000">
            <a:off x="4633119" y="-1126331"/>
            <a:ext cx="371475" cy="7177087"/>
          </a:xfrm>
          <a:prstGeom prst="rightBrace">
            <a:avLst>
              <a:gd name="adj1" fmla="val 8319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5219700" y="2781300"/>
            <a:ext cx="3127375" cy="50323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right branch cksum</a:t>
            </a:r>
            <a:endParaRPr lang="en-GB" altLang="en-US" sz="2400"/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3721100" y="3860800"/>
            <a:ext cx="2309813" cy="5048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cksum</a:t>
            </a:r>
            <a:endParaRPr lang="en-GB" altLang="en-US" sz="2400"/>
          </a:p>
        </p:txBody>
      </p:sp>
      <p:sp>
        <p:nvSpPr>
          <p:cNvPr id="20493" name="TextBox 14"/>
          <p:cNvSpPr txBox="1">
            <a:spLocks noChangeArrowheads="1"/>
          </p:cNvSpPr>
          <p:nvPr/>
        </p:nvSpPr>
        <p:spPr bwMode="auto">
          <a:xfrm>
            <a:off x="179388" y="5661025"/>
            <a:ext cx="48371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Extra byte prevents some types of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chosen-stuff attacks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 will construct a genuine block tree</a:t>
            </a:r>
            <a:endParaRPr lang="en-GB" altLang="en-US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9750" y="1901825"/>
            <a:ext cx="1485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However:</a:t>
            </a:r>
            <a:endParaRPr lang="en-GB" altLang="en-US" sz="240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5650" y="2636838"/>
            <a:ext cx="4479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To simplify the presentation, we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use a short (non-cryptographic)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Checksum (viz., ADLER32)</a:t>
            </a:r>
            <a:endParaRPr lang="en-GB" altLang="en-US" sz="2400" dirty="0"/>
          </a:p>
        </p:txBody>
      </p:sp>
      <p:sp>
        <p:nvSpPr>
          <p:cNvPr id="2" name="Tree"/>
          <p:cNvSpPr>
            <a:spLocks noEditPoints="1" noChangeArrowheads="1"/>
          </p:cNvSpPr>
          <p:nvPr/>
        </p:nvSpPr>
        <p:spPr bwMode="auto">
          <a:xfrm>
            <a:off x="5580112" y="2132806"/>
            <a:ext cx="2232248" cy="288037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ree"/>
          <p:cNvSpPr>
            <a:spLocks noEditPoints="1" noChangeArrowheads="1"/>
          </p:cNvSpPr>
          <p:nvPr/>
        </p:nvSpPr>
        <p:spPr bwMode="auto">
          <a:xfrm flipV="1">
            <a:off x="5580112" y="2132806"/>
            <a:ext cx="2232248" cy="288037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619672" y="4509120"/>
            <a:ext cx="33454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… this being computer</a:t>
            </a:r>
          </a:p>
          <a:p>
            <a:pPr algn="ctr"/>
            <a:r>
              <a:rPr lang="en-US" dirty="0" err="1" smtClean="0"/>
              <a:t>sciency</a:t>
            </a:r>
            <a:r>
              <a:rPr lang="en-US" dirty="0" smtClean="0"/>
              <a:t>, the tree will be</a:t>
            </a:r>
          </a:p>
          <a:p>
            <a:pPr algn="ctr"/>
            <a:r>
              <a:rPr lang="en-US" dirty="0" smtClean="0"/>
              <a:t>upside down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8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5733256"/>
            <a:ext cx="32133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single entry: the leaf</a:t>
            </a:r>
          </a:p>
          <a:p>
            <a:r>
              <a:rPr lang="en-US" dirty="0" smtClean="0"/>
              <a:t>is a root node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Interlude - Publishing roots</a:t>
            </a:r>
            <a:endParaRPr lang="en-GB" altLang="en-US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340768"/>
          <a:ext cx="77724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Note that the peers only have (need) the root checksum</a:t>
            </a:r>
            <a:endParaRPr lang="en-GB" alt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6" name="Oval 12"/>
          <p:cNvSpPr>
            <a:spLocks noChangeArrowheads="1"/>
          </p:cNvSpPr>
          <p:nvPr/>
        </p:nvSpPr>
        <p:spPr bwMode="auto">
          <a:xfrm>
            <a:off x="1979712" y="3606800"/>
            <a:ext cx="1512789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lvl="0" algn="ctr">
              <a:buNone/>
            </a:pPr>
            <a:r>
              <a:rPr lang="en-GB" sz="1400" dirty="0"/>
              <a:t>195A0261</a:t>
            </a: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830638" y="5085184"/>
            <a:ext cx="1512789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buNone/>
            </a:pPr>
            <a:r>
              <a:rPr lang="en-GB" sz="1400" dirty="0"/>
              <a:t>0FBA0164</a:t>
            </a:r>
          </a:p>
          <a:p>
            <a:pPr lvl="0" algn="ctr">
              <a:buNone/>
            </a:pPr>
            <a:endParaRPr lang="en-GB" sz="1400" dirty="0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830638" y="2224087"/>
            <a:ext cx="1512789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lvl="0" algn="ctr">
              <a:buNone/>
            </a:pPr>
            <a:r>
              <a:rPr lang="en-GB" sz="1400" dirty="0"/>
              <a:t>195A0261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508104" y="3629819"/>
            <a:ext cx="1512789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lvl="0">
              <a:buNone/>
            </a:pPr>
            <a:r>
              <a:rPr lang="en-GB" sz="1400" dirty="0"/>
              <a:t>106D0177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817029" y="3629819"/>
            <a:ext cx="1512789" cy="5032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buNone/>
            </a:pPr>
            <a:r>
              <a:rPr lang="en-GB" sz="1400" dirty="0"/>
              <a:t>106D0177</a:t>
            </a:r>
          </a:p>
          <a:p>
            <a:pPr lvl="0" algn="ctr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9531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Root </a:t>
            </a:r>
            <a:r>
              <a:rPr lang="en-US" dirty="0" err="1" smtClean="0"/>
              <a:t>Cksum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Version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Type of signature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Time stamp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Size of tree (= 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Root hash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Signature of 1-5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564336" y="3741452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Timestamp prevents a malicious attacker</a:t>
            </a:r>
          </a:p>
          <a:p>
            <a:r>
              <a:rPr lang="en-US" dirty="0" smtClean="0"/>
              <a:t>from sending old root checksum data</a:t>
            </a:r>
            <a:endParaRPr lang="en-GB" dirty="0"/>
          </a:p>
        </p:txBody>
      </p:sp>
      <p:pic>
        <p:nvPicPr>
          <p:cNvPr id="3074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16" y="1513259"/>
            <a:ext cx="19526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17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83568" y="1556792"/>
            <a:ext cx="7772400" cy="38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800" kern="0" dirty="0" smtClean="0">
                <a:solidFill>
                  <a:schemeClr val="bg1">
                    <a:lumMod val="85000"/>
                  </a:schemeClr>
                </a:solidFill>
              </a:rPr>
              <a:t>Use of Log</a:t>
            </a:r>
          </a:p>
          <a:p>
            <a:pPr lvl="1"/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</a:rPr>
              <a:t>Add entry to log</a:t>
            </a:r>
          </a:p>
          <a:p>
            <a:pPr lvl="1"/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</a:rPr>
              <a:t>Ask if a given entry appears in log</a:t>
            </a:r>
          </a:p>
          <a:p>
            <a:pPr lvl="1"/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</a:rPr>
              <a:t>Ask for the nth entry in the log</a:t>
            </a:r>
          </a:p>
          <a:p>
            <a:pPr lvl="2"/>
            <a:r>
              <a:rPr lang="en-US" sz="2000" kern="0" dirty="0" smtClean="0">
                <a:solidFill>
                  <a:schemeClr val="bg1">
                    <a:lumMod val="85000"/>
                  </a:schemeClr>
                </a:solidFill>
              </a:rPr>
              <a:t>Optionally, ask for proof (= audit path, see later)</a:t>
            </a:r>
          </a:p>
          <a:p>
            <a:r>
              <a:rPr lang="en-US" sz="2800" kern="0" dirty="0" smtClean="0">
                <a:solidFill>
                  <a:schemeClr val="bg1">
                    <a:lumMod val="85000"/>
                  </a:schemeClr>
                </a:solidFill>
              </a:rPr>
              <a:t>Validation of log</a:t>
            </a:r>
          </a:p>
          <a:p>
            <a:pPr lvl="1"/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</a:rPr>
              <a:t>Ask for proof that log has appended-only (relative to peer’s (older) root)</a:t>
            </a:r>
          </a:p>
          <a:p>
            <a:pPr lvl="1"/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</a:rPr>
              <a:t>Update to most recent root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and Use of Log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Use of Log</a:t>
            </a:r>
          </a:p>
          <a:p>
            <a:pPr lvl="1"/>
            <a:r>
              <a:rPr lang="en-US" sz="2400" dirty="0" smtClean="0"/>
              <a:t>Add entry to log</a:t>
            </a:r>
          </a:p>
          <a:p>
            <a:pPr lvl="1"/>
            <a:r>
              <a:rPr lang="en-US" sz="2400" dirty="0" smtClean="0"/>
              <a:t>Ask if a given entry appears in log</a:t>
            </a:r>
          </a:p>
          <a:p>
            <a:pPr lvl="1"/>
            <a:r>
              <a:rPr lang="en-US" sz="2400" dirty="0" smtClean="0"/>
              <a:t>Ask for the nth entry in the log</a:t>
            </a:r>
          </a:p>
          <a:p>
            <a:pPr lvl="2"/>
            <a:r>
              <a:rPr lang="en-US" sz="2000" dirty="0" smtClean="0"/>
              <a:t>Optionally, ask for proof (= audit path, see later)</a:t>
            </a:r>
          </a:p>
          <a:p>
            <a:r>
              <a:rPr lang="en-US" sz="2800" dirty="0" smtClean="0"/>
              <a:t>Validation of log</a:t>
            </a:r>
          </a:p>
          <a:p>
            <a:pPr lvl="1"/>
            <a:r>
              <a:rPr lang="en-US" sz="2400" dirty="0" smtClean="0"/>
              <a:t>Ask for proof that log has appended-only (relative to peer’s (older) root)</a:t>
            </a:r>
          </a:p>
          <a:p>
            <a:pPr lvl="1"/>
            <a:r>
              <a:rPr lang="en-US" sz="2400" dirty="0" smtClean="0"/>
              <a:t>Update to most recent root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5656" y="3051257"/>
            <a:ext cx="5904180" cy="1200329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Note that </a:t>
            </a:r>
            <a:r>
              <a:rPr lang="en-US" sz="3600" i="1" dirty="0"/>
              <a:t>validation</a:t>
            </a:r>
            <a:r>
              <a:rPr lang="en-US" sz="3600" dirty="0"/>
              <a:t> and </a:t>
            </a:r>
            <a:r>
              <a:rPr lang="en-US" sz="3600" i="1" dirty="0" smtClean="0"/>
              <a:t>use</a:t>
            </a:r>
          </a:p>
          <a:p>
            <a:pPr algn="ctr"/>
            <a:r>
              <a:rPr lang="en-US" sz="3600" dirty="0" smtClean="0"/>
              <a:t>are </a:t>
            </a:r>
            <a:r>
              <a:rPr lang="en-US" sz="3600" dirty="0"/>
              <a:t>essentially </a:t>
            </a:r>
            <a:r>
              <a:rPr lang="en-US" sz="3600" dirty="0" smtClean="0"/>
              <a:t>orthogonal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80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900113" y="620713"/>
            <a:ext cx="2459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Back to Wilma…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900113" y="4797425"/>
            <a:ext cx="726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We now have 12 words in our log… so how do we…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900113" y="4797425"/>
            <a:ext cx="7322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a word is changed somewhere, checksums will fail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to </a:t>
            </a:r>
            <a:r>
              <a:rPr lang="en-US" altLang="en-US" sz="2400" dirty="0" smtClean="0"/>
              <a:t>validate (of course… that’s how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checksums work)</a:t>
            </a:r>
            <a:endParaRPr lang="en-GB" altLang="en-US" sz="2400" dirty="0"/>
          </a:p>
        </p:txBody>
      </p:sp>
      <p:sp>
        <p:nvSpPr>
          <p:cNvPr id="378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… prove consistency?</a:t>
            </a:r>
            <a:endParaRPr lang="en-GB" altLang="en-US" smtClean="0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2700338" y="3740150"/>
            <a:ext cx="792162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116013" y="2900363"/>
            <a:ext cx="2447925" cy="16795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/>
              <a:t>042101A2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/>
              <a:t>fred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4427538" y="2900363"/>
            <a:ext cx="2305050" cy="16795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/>
              <a:t>042101A2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/>
              <a:t>blerp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762375" y="2492375"/>
            <a:ext cx="3473450" cy="2449513"/>
          </a:xfrm>
          <a:prstGeom prst="ellipse">
            <a:avLst/>
          </a:prstGeom>
          <a:noFill/>
          <a:ln w="730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8" name="Rounded Rectangular Callout 7"/>
          <p:cNvSpPr>
            <a:spLocks noChangeArrowheads="1"/>
          </p:cNvSpPr>
          <p:nvPr/>
        </p:nvSpPr>
        <p:spPr bwMode="auto">
          <a:xfrm>
            <a:off x="6624638" y="1341438"/>
            <a:ext cx="2087562" cy="1871662"/>
          </a:xfrm>
          <a:prstGeom prst="wedgeRoundRectCallout">
            <a:avLst>
              <a:gd name="adj1" fmla="val -63384"/>
              <a:gd name="adj2" fmla="val 68949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actual checksum of “blerp” is </a:t>
            </a:r>
            <a:r>
              <a:rPr lang="en-GB" altLang="en-US" sz="2400"/>
              <a:t>06230216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… prove consistency?</a:t>
            </a:r>
            <a:endParaRPr lang="en-GB" altLang="en-US" smtClean="0"/>
          </a:p>
        </p:txBody>
      </p:sp>
      <p:sp>
        <p:nvSpPr>
          <p:cNvPr id="38916" name="Oval 2"/>
          <p:cNvSpPr>
            <a:spLocks noChangeArrowheads="1"/>
          </p:cNvSpPr>
          <p:nvPr/>
        </p:nvSpPr>
        <p:spPr bwMode="auto">
          <a:xfrm>
            <a:off x="4716463" y="3716338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5003800" y="3187700"/>
            <a:ext cx="792163" cy="574675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4437063" y="2708275"/>
            <a:ext cx="792162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2987675" y="2170113"/>
            <a:ext cx="792163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868863" y="1700213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38921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7780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the server changes a word and </a:t>
            </a:r>
            <a:r>
              <a:rPr lang="en-US" altLang="en-US" sz="2400" dirty="0" err="1"/>
              <a:t>rechecksums</a:t>
            </a:r>
            <a:r>
              <a:rPr lang="en-US" altLang="en-US" sz="2400" dirty="0"/>
              <a:t> the tree,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changes will propagate and be visible to peers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- compared to their own </a:t>
            </a:r>
            <a:r>
              <a:rPr lang="en-US" altLang="en-US" sz="2400" dirty="0" smtClean="0"/>
              <a:t>trees (- </a:t>
            </a:r>
            <a:r>
              <a:rPr lang="en-US" altLang="en-US" sz="2400" dirty="0" err="1" smtClean="0"/>
              <a:t>cksum</a:t>
            </a:r>
            <a:r>
              <a:rPr lang="en-US" altLang="en-US" sz="2400" dirty="0" smtClean="0"/>
              <a:t>)</a:t>
            </a:r>
            <a:endParaRPr lang="en-GB" altLang="en-US" sz="2400" dirty="0"/>
          </a:p>
        </p:txBody>
      </p:sp>
      <p:sp>
        <p:nvSpPr>
          <p:cNvPr id="2" name="Oval 1"/>
          <p:cNvSpPr/>
          <p:nvPr/>
        </p:nvSpPr>
        <p:spPr bwMode="auto">
          <a:xfrm>
            <a:off x="273050" y="2792413"/>
            <a:ext cx="4705350" cy="1644650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1613" y="5849938"/>
            <a:ext cx="40878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– unless their trees are older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than the new elt.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root</a:t>
            </a:r>
            <a:endParaRPr lang="en-GB" alt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91680" y="1412776"/>
          <a:ext cx="6408712" cy="309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900113" y="4869160"/>
            <a:ext cx="68183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root is a </a:t>
            </a:r>
            <a:r>
              <a:rPr lang="en-US" altLang="en-US" sz="2400" i="1" dirty="0"/>
              <a:t>concise proof</a:t>
            </a:r>
            <a:r>
              <a:rPr lang="en-US" altLang="en-US" sz="2400" dirty="0"/>
              <a:t> of the </a:t>
            </a:r>
            <a:r>
              <a:rPr lang="en-US" altLang="en-US" sz="2400" i="1" dirty="0"/>
              <a:t>correctness</a:t>
            </a:r>
            <a:r>
              <a:rPr lang="en-US" altLang="en-US" sz="2400" dirty="0"/>
              <a:t> of the full sequence up to that point</a:t>
            </a:r>
            <a:endParaRPr lang="en-GB" altLang="en-US" sz="2400" dirty="0"/>
          </a:p>
        </p:txBody>
      </p:sp>
      <p:pic>
        <p:nvPicPr>
          <p:cNvPr id="2050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564904"/>
            <a:ext cx="1100137" cy="18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848900"/>
            <a:ext cx="8304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... Or, to be precise, it is not itself a proof, but it is essential</a:t>
            </a:r>
          </a:p>
          <a:p>
            <a:r>
              <a:rPr lang="en-US" dirty="0"/>
              <a:t>f</a:t>
            </a:r>
            <a:r>
              <a:rPr lang="en-US" dirty="0" smtClean="0"/>
              <a:t>or the correctness of any proof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 </a:t>
            </a:r>
            <a:r>
              <a:rPr lang="en-US" altLang="en-US" i="1" smtClean="0"/>
              <a:t>Audit Path</a:t>
            </a:r>
            <a:r>
              <a:rPr lang="en-US" altLang="en-US" smtClean="0"/>
              <a:t> for a Leaf</a:t>
            </a:r>
            <a:endParaRPr lang="en-GB" altLang="en-US" smtClean="0"/>
          </a:p>
        </p:txBody>
      </p:sp>
      <p:sp>
        <p:nvSpPr>
          <p:cNvPr id="40964" name="Oval 2"/>
          <p:cNvSpPr>
            <a:spLocks noChangeArrowheads="1"/>
          </p:cNvSpPr>
          <p:nvPr/>
        </p:nvSpPr>
        <p:spPr bwMode="auto">
          <a:xfrm>
            <a:off x="4716463" y="3716338"/>
            <a:ext cx="792162" cy="576262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40965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79390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</a:t>
            </a:r>
            <a:r>
              <a:rPr lang="en-US" altLang="en-US" sz="2400" i="1"/>
              <a:t>audit path</a:t>
            </a:r>
            <a:r>
              <a:rPr lang="en-US" altLang="en-US" sz="2400"/>
              <a:t> is the smallest sequence of additional info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needed to </a:t>
            </a:r>
            <a:r>
              <a:rPr lang="en-US" altLang="en-US" sz="2400" i="1"/>
              <a:t>revalidate</a:t>
            </a:r>
            <a:r>
              <a:rPr lang="en-US" altLang="en-US" sz="2400"/>
              <a:t> a Leaf against the </a:t>
            </a:r>
            <a:r>
              <a:rPr lang="en-US" altLang="en-US" sz="2400" i="1"/>
              <a:t>root</a:t>
            </a:r>
            <a:endParaRPr lang="en-GB" altLang="en-US" sz="2400" i="1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435600" y="3716338"/>
            <a:ext cx="792163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708400" y="3213100"/>
            <a:ext cx="792163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619250" y="2708275"/>
            <a:ext cx="792163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732588" y="2179638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Proof of </a:t>
            </a:r>
            <a:r>
              <a:rPr lang="en-US" altLang="en-US" dirty="0" err="1" smtClean="0"/>
              <a:t>Appendonlyness</a:t>
            </a:r>
            <a:endParaRPr lang="en-GB" altLang="en-US" dirty="0" smtClean="0"/>
          </a:p>
        </p:txBody>
      </p:sp>
      <p:sp>
        <p:nvSpPr>
          <p:cNvPr id="41988" name="TextBox 9"/>
          <p:cNvSpPr txBox="1">
            <a:spLocks noChangeArrowheads="1"/>
          </p:cNvSpPr>
          <p:nvPr/>
        </p:nvSpPr>
        <p:spPr bwMode="auto">
          <a:xfrm>
            <a:off x="457017" y="4509120"/>
            <a:ext cx="80533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Prove that the tree is derived from an earlier version of the tree (e.g. one held by one of the peers</a:t>
            </a:r>
            <a:r>
              <a:rPr lang="en-US" altLang="en-US" sz="2400" dirty="0" smtClean="0"/>
              <a:t>)</a:t>
            </a:r>
            <a:endParaRPr lang="en-US" alt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57017" y="5340117"/>
            <a:ext cx="59859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/>
              <a:t>Of course anyone can check this given the</a:t>
            </a:r>
          </a:p>
          <a:p>
            <a:r>
              <a:rPr lang="en-US" altLang="en-US" dirty="0"/>
              <a:t>full list – but we aim for a</a:t>
            </a:r>
          </a:p>
          <a:p>
            <a:r>
              <a:rPr lang="en-US" altLang="en-US" i="1" dirty="0"/>
              <a:t>concise</a:t>
            </a:r>
            <a:r>
              <a:rPr lang="en-US" altLang="en-US" dirty="0"/>
              <a:t> proof</a:t>
            </a:r>
            <a:endParaRPr lang="en-GB" altLang="en-US" dirty="0"/>
          </a:p>
          <a:p>
            <a:endParaRPr lang="en-GB" dirty="0"/>
          </a:p>
        </p:txBody>
      </p:sp>
      <p:sp>
        <p:nvSpPr>
          <p:cNvPr id="3" name="Rectangular Callout 2"/>
          <p:cNvSpPr/>
          <p:nvPr/>
        </p:nvSpPr>
        <p:spPr bwMode="auto">
          <a:xfrm>
            <a:off x="6660232" y="1408996"/>
            <a:ext cx="2339752" cy="723860"/>
          </a:xfrm>
          <a:prstGeom prst="wedgeRectCallout">
            <a:avLst>
              <a:gd name="adj1" fmla="val -54935"/>
              <a:gd name="adj2" fmla="val -9135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Grande" pitchFamily="84" charset="0"/>
                <a:ea typeface="ヒラギノ角ゴ Pro W3" pitchFamily="84" charset="-128"/>
              </a:rPr>
              <a:t>Called “consistency” in the RFC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Grande" pitchFamily="84" charset="0"/>
              <a:ea typeface="ヒラギノ角ゴ Pro W3" pitchFamily="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30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Proof of Appendonlyness</a:t>
            </a:r>
            <a:endParaRPr lang="en-GB" altLang="en-US" smtClean="0"/>
          </a:p>
        </p:txBody>
      </p:sp>
      <p:sp>
        <p:nvSpPr>
          <p:cNvPr id="43012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8053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From  plyp – eighth element (1114018B) to 12</a:t>
            </a:r>
            <a:r>
              <a:rPr lang="en-US" altLang="en-US" sz="2400" baseline="30000"/>
              <a:t>th</a:t>
            </a:r>
            <a:r>
              <a:rPr lang="en-US" altLang="en-US" sz="2400"/>
              <a:t> (0FFA0171)</a:t>
            </a:r>
            <a:endParaRPr lang="en-GB" altLang="en-US" sz="2400"/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2987675" y="2205038"/>
            <a:ext cx="792163" cy="576262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6732588" y="2185988"/>
            <a:ext cx="792162" cy="574675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Proof of Appendonlyness</a:t>
            </a:r>
            <a:endParaRPr lang="en-GB" altLang="en-US" smtClean="0"/>
          </a:p>
        </p:txBody>
      </p:sp>
      <p:sp>
        <p:nvSpPr>
          <p:cNvPr id="44036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8053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From ‘fred’ (4</a:t>
            </a:r>
            <a:r>
              <a:rPr lang="en-US" altLang="en-US" sz="2400" baseline="30000"/>
              <a:t>th</a:t>
            </a:r>
            <a:r>
              <a:rPr lang="en-US" altLang="en-US" sz="2400"/>
              <a:t>) to chico (12</a:t>
            </a:r>
            <a:r>
              <a:rPr lang="en-US" altLang="en-US" sz="2400" baseline="30000"/>
              <a:t>th</a:t>
            </a:r>
            <a:r>
              <a:rPr lang="en-US" altLang="en-US" sz="2400"/>
              <a:t>)</a:t>
            </a:r>
            <a:endParaRPr lang="en-GB" altLang="en-US" sz="2400"/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1619250" y="2708275"/>
            <a:ext cx="792163" cy="576263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44038" name="Oval 6"/>
          <p:cNvSpPr>
            <a:spLocks noChangeArrowheads="1"/>
          </p:cNvSpPr>
          <p:nvPr/>
        </p:nvSpPr>
        <p:spPr bwMode="auto">
          <a:xfrm>
            <a:off x="6732588" y="2185988"/>
            <a:ext cx="792162" cy="574675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4356100" y="2708275"/>
            <a:ext cx="792163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0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Proof of Appendonlyness</a:t>
            </a:r>
            <a:endParaRPr lang="en-GB" altLang="en-US" smtClean="0"/>
          </a:p>
        </p:txBody>
      </p:sp>
      <p:sp>
        <p:nvSpPr>
          <p:cNvPr id="45060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8053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From ‘wilma’ (5</a:t>
            </a:r>
            <a:r>
              <a:rPr lang="en-US" altLang="en-US" sz="2400" baseline="30000"/>
              <a:t>th</a:t>
            </a:r>
            <a:r>
              <a:rPr lang="en-US" altLang="en-US" sz="240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to ‘chico’ (12</a:t>
            </a:r>
            <a:r>
              <a:rPr lang="en-US" altLang="en-US" sz="2400" baseline="30000"/>
              <a:t>th</a:t>
            </a:r>
            <a:r>
              <a:rPr lang="en-US" altLang="en-US" sz="2400"/>
              <a:t>)</a:t>
            </a:r>
            <a:endParaRPr lang="en-GB" altLang="en-US" sz="240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2627784" y="4797152"/>
          <a:ext cx="3232843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3348038" y="3716338"/>
            <a:ext cx="792162" cy="576262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076825" y="3213100"/>
            <a:ext cx="790575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037013" y="3716338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732588" y="2205038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619250" y="2708275"/>
            <a:ext cx="792163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" name="Rounded Rectangular Callout 1"/>
          <p:cNvSpPr>
            <a:spLocks noChangeArrowheads="1"/>
          </p:cNvSpPr>
          <p:nvPr/>
        </p:nvSpPr>
        <p:spPr bwMode="auto">
          <a:xfrm>
            <a:off x="1668463" y="1433513"/>
            <a:ext cx="1487487" cy="792162"/>
          </a:xfrm>
          <a:prstGeom prst="wedgeRoundRectCallout">
            <a:avLst>
              <a:gd name="adj1" fmla="val -28347"/>
              <a:gd name="adj2" fmla="val 11753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Past node to verify root for ‘wilma’</a:t>
            </a:r>
            <a:endParaRPr lang="en-GB" altLang="en-US" sz="1600"/>
          </a:p>
        </p:txBody>
      </p:sp>
      <p:sp>
        <p:nvSpPr>
          <p:cNvPr id="3" name="Rounded Rectangular Callout 2"/>
          <p:cNvSpPr>
            <a:spLocks noChangeArrowheads="1"/>
          </p:cNvSpPr>
          <p:nvPr/>
        </p:nvSpPr>
        <p:spPr bwMode="auto">
          <a:xfrm>
            <a:off x="7325283" y="4196526"/>
            <a:ext cx="1655762" cy="627062"/>
          </a:xfrm>
          <a:prstGeom prst="wedgeRoundRectCallout">
            <a:avLst>
              <a:gd name="adj1" fmla="val -141338"/>
              <a:gd name="adj2" fmla="val -13828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Future to get to 8th</a:t>
            </a:r>
            <a:endParaRPr lang="en-GB" altLang="en-US" sz="1800"/>
          </a:p>
        </p:txBody>
      </p:sp>
      <p:sp>
        <p:nvSpPr>
          <p:cNvPr id="13" name="Rounded Rectangular Callout 12"/>
          <p:cNvSpPr>
            <a:spLocks noChangeArrowheads="1"/>
          </p:cNvSpPr>
          <p:nvPr/>
        </p:nvSpPr>
        <p:spPr bwMode="auto">
          <a:xfrm>
            <a:off x="7308850" y="1433513"/>
            <a:ext cx="1655763" cy="627062"/>
          </a:xfrm>
          <a:prstGeom prst="wedgeRoundRectCallout">
            <a:avLst>
              <a:gd name="adj1" fmla="val -45032"/>
              <a:gd name="adj2" fmla="val 9686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Future to get to 12th</a:t>
            </a:r>
            <a:endParaRPr lang="en-GB" altLang="en-US" sz="1800"/>
          </a:p>
        </p:txBody>
      </p:sp>
      <p:sp>
        <p:nvSpPr>
          <p:cNvPr id="14" name="Rounded Rectangular Callout 13"/>
          <p:cNvSpPr>
            <a:spLocks noChangeArrowheads="1"/>
          </p:cNvSpPr>
          <p:nvPr/>
        </p:nvSpPr>
        <p:spPr bwMode="auto">
          <a:xfrm>
            <a:off x="42863" y="2009775"/>
            <a:ext cx="1433512" cy="792163"/>
          </a:xfrm>
          <a:prstGeom prst="wedgeRoundRectCallout">
            <a:avLst>
              <a:gd name="adj1" fmla="val 62731"/>
              <a:gd name="adj2" fmla="val 6962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Also used to get up to 8th</a:t>
            </a:r>
            <a:endParaRPr lang="en-GB" altLang="en-US" sz="1600"/>
          </a:p>
        </p:txBody>
      </p:sp>
      <p:sp>
        <p:nvSpPr>
          <p:cNvPr id="15" name="Rounded Rectangular Callout 14"/>
          <p:cNvSpPr>
            <a:spLocks noChangeArrowheads="1"/>
          </p:cNvSpPr>
          <p:nvPr/>
        </p:nvSpPr>
        <p:spPr bwMode="auto">
          <a:xfrm>
            <a:off x="5904707" y="4930002"/>
            <a:ext cx="1655762" cy="627062"/>
          </a:xfrm>
          <a:prstGeom prst="wedgeRoundRectCallout">
            <a:avLst>
              <a:gd name="adj1" fmla="val -132014"/>
              <a:gd name="adj2" fmla="val -16290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Future to get to 8th</a:t>
            </a:r>
            <a:endParaRPr lang="en-GB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2" grpId="0" animBg="1"/>
      <p:bldP spid="3" grpId="0" animBg="1"/>
      <p:bldP spid="13" grpId="0" animBg="1"/>
      <p:bldP spid="14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60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Proof of Appendonlyness</a:t>
            </a:r>
            <a:endParaRPr lang="en-GB" altLang="en-US" smtClean="0"/>
          </a:p>
        </p:txBody>
      </p:sp>
      <p:sp>
        <p:nvSpPr>
          <p:cNvPr id="46084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8053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From ‘groucho’ (9</a:t>
            </a:r>
            <a:r>
              <a:rPr lang="en-US" altLang="en-US" sz="2400" baseline="30000"/>
              <a:t>th</a:t>
            </a:r>
            <a:r>
              <a:rPr lang="en-US" altLang="en-US" sz="2400"/>
              <a:t>): </a:t>
            </a:r>
            <a:r>
              <a:rPr lang="en-GB" altLang="en-US" sz="2400"/>
              <a:t>186302A4</a:t>
            </a: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to ‘chico’ (12</a:t>
            </a:r>
            <a:r>
              <a:rPr lang="en-US" altLang="en-US" sz="2400" baseline="30000"/>
              <a:t>th</a:t>
            </a:r>
            <a:r>
              <a:rPr lang="en-US" altLang="en-US" sz="2400"/>
              <a:t>): 0FFA0171</a:t>
            </a:r>
            <a:endParaRPr lang="en-GB" altLang="en-US" sz="2400"/>
          </a:p>
        </p:txBody>
      </p:sp>
      <p:sp>
        <p:nvSpPr>
          <p:cNvPr id="46085" name="Oval 6"/>
          <p:cNvSpPr>
            <a:spLocks noChangeArrowheads="1"/>
          </p:cNvSpPr>
          <p:nvPr/>
        </p:nvSpPr>
        <p:spPr bwMode="auto">
          <a:xfrm>
            <a:off x="5724525" y="3162300"/>
            <a:ext cx="792163" cy="576263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7451725" y="2695575"/>
            <a:ext cx="792163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2987675" y="2119313"/>
            <a:ext cx="792163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443663" y="3162300"/>
            <a:ext cx="792162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88913"/>
          <a:ext cx="7772400" cy="55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Proof of Appendonlyness</a:t>
            </a:r>
            <a:endParaRPr lang="en-GB" altLang="en-US" smtClean="0"/>
          </a:p>
        </p:txBody>
      </p:sp>
      <p:sp>
        <p:nvSpPr>
          <p:cNvPr id="47108" name="TextBox 9"/>
          <p:cNvSpPr txBox="1">
            <a:spLocks noChangeArrowheads="1"/>
          </p:cNvSpPr>
          <p:nvPr/>
        </p:nvSpPr>
        <p:spPr bwMode="auto">
          <a:xfrm>
            <a:off x="406400" y="4649788"/>
            <a:ext cx="80533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From ‘</a:t>
            </a:r>
            <a:r>
              <a:rPr lang="en-US" altLang="en-US" sz="2400" dirty="0" err="1"/>
              <a:t>zeppo</a:t>
            </a:r>
            <a:r>
              <a:rPr lang="en-US" altLang="en-US" sz="2400" dirty="0"/>
              <a:t>’ (11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) to ‘</a:t>
            </a:r>
            <a:r>
              <a:rPr lang="en-US" altLang="en-US" sz="2400" dirty="0" err="1"/>
              <a:t>chico</a:t>
            </a:r>
            <a:r>
              <a:rPr lang="en-US" altLang="en-US" sz="2400" dirty="0"/>
              <a:t>’ (12</a:t>
            </a:r>
            <a:r>
              <a:rPr lang="en-US" altLang="en-US" sz="2400" baseline="30000" dirty="0"/>
              <a:t>th</a:t>
            </a:r>
            <a:r>
              <a:rPr lang="en-US" altLang="en-US" sz="2400" dirty="0" smtClean="0"/>
              <a:t>)</a:t>
            </a:r>
            <a:endParaRPr lang="en-GB" altLang="en-US" sz="2400" dirty="0"/>
          </a:p>
        </p:txBody>
      </p:sp>
      <p:sp>
        <p:nvSpPr>
          <p:cNvPr id="47109" name="Oval 6"/>
          <p:cNvSpPr>
            <a:spLocks noChangeArrowheads="1"/>
          </p:cNvSpPr>
          <p:nvPr/>
        </p:nvSpPr>
        <p:spPr bwMode="auto">
          <a:xfrm>
            <a:off x="7092950" y="3192463"/>
            <a:ext cx="792163" cy="576262"/>
          </a:xfrm>
          <a:prstGeom prst="ellipse">
            <a:avLst/>
          </a:prstGeom>
          <a:noFill/>
          <a:ln w="31750" algn="ctr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6084888" y="2695575"/>
            <a:ext cx="792162" cy="576263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2987675" y="2119313"/>
            <a:ext cx="792163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812088" y="3192463"/>
            <a:ext cx="792162" cy="576262"/>
          </a:xfrm>
          <a:prstGeom prst="ellipse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406401" y="5111453"/>
            <a:ext cx="5461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/>
              <a:t>– needs three elements instead of one (in a “normal” append, </a:t>
            </a:r>
            <a:r>
              <a:rPr lang="en-US" altLang="en-US" dirty="0" err="1"/>
              <a:t>blockchainy</a:t>
            </a:r>
            <a:r>
              <a:rPr lang="en-US" altLang="en-US" dirty="0"/>
              <a:t> or</a:t>
            </a:r>
          </a:p>
          <a:p>
            <a:r>
              <a:rPr lang="en-US" altLang="en-US" dirty="0"/>
              <a:t>otherwise)</a:t>
            </a:r>
            <a:endParaRPr lang="en-GB" altLang="en-US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9" grpId="0" animBg="1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Log 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entry to log =&gt; returns timestamp</a:t>
            </a:r>
          </a:p>
          <a:p>
            <a:r>
              <a:rPr lang="en-US" dirty="0" smtClean="0"/>
              <a:t>Retrieve (most recent) root checksum</a:t>
            </a:r>
          </a:p>
          <a:p>
            <a:r>
              <a:rPr lang="en-US" dirty="0" smtClean="0"/>
              <a:t>Retrieve proof of append-only between two entries</a:t>
            </a:r>
          </a:p>
          <a:p>
            <a:r>
              <a:rPr lang="en-US" dirty="0" smtClean="0"/>
              <a:t>Retrieve audit proof of entry</a:t>
            </a:r>
          </a:p>
          <a:p>
            <a:r>
              <a:rPr lang="en-US" dirty="0" smtClean="0"/>
              <a:t>Retrieve nth entry</a:t>
            </a:r>
          </a:p>
          <a:p>
            <a:r>
              <a:rPr lang="en-US" dirty="0" smtClean="0"/>
              <a:t>Ask if entry is in log (unless entries carry their own proofs with them – the timestamp)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17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63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Conclusion</a:t>
            </a:r>
            <a:endParaRPr lang="en-GB" dirty="0"/>
          </a:p>
        </p:txBody>
      </p:sp>
      <p:sp>
        <p:nvSpPr>
          <p:cNvPr id="48131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75"/>
            <a:ext cx="7772400" cy="1500188"/>
          </a:xfrm>
        </p:spPr>
        <p:txBody>
          <a:bodyPr/>
          <a:lstStyle/>
          <a:p>
            <a:r>
              <a:rPr lang="en-US" altLang="en-US" dirty="0" smtClean="0"/>
              <a:t>Summary of </a:t>
            </a:r>
            <a:r>
              <a:rPr lang="en-US" altLang="en-US" dirty="0" err="1" smtClean="0"/>
              <a:t>blockchain^H^H^H^H^H</a:t>
            </a:r>
            <a:r>
              <a:rPr lang="en-US" altLang="en-US" dirty="0" smtClean="0"/>
              <a:t> tree part of talk</a:t>
            </a:r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BlockTrees provide incremental logs</a:t>
            </a:r>
            <a:endParaRPr lang="en-GB" altLang="en-US" smtClean="0"/>
          </a:p>
        </p:txBody>
      </p:sp>
      <p:sp>
        <p:nvSpPr>
          <p:cNvPr id="49155" name="Content Placeholder 4"/>
          <p:cNvSpPr>
            <a:spLocks noGrp="1"/>
          </p:cNvSpPr>
          <p:nvPr>
            <p:ph idx="1"/>
          </p:nvPr>
        </p:nvSpPr>
        <p:spPr>
          <a:xfrm>
            <a:off x="683568" y="1916832"/>
            <a:ext cx="8136904" cy="3081338"/>
          </a:xfrm>
        </p:spPr>
        <p:txBody>
          <a:bodyPr/>
          <a:lstStyle/>
          <a:p>
            <a:r>
              <a:rPr lang="en-US" altLang="en-US" sz="2800" dirty="0" smtClean="0"/>
              <a:t>Concise proofs of correctness</a:t>
            </a:r>
          </a:p>
          <a:p>
            <a:pPr lvl="1"/>
            <a:r>
              <a:rPr lang="en-US" altLang="en-US" sz="2400" dirty="0" smtClean="0"/>
              <a:t>A single node, the root!</a:t>
            </a:r>
          </a:p>
          <a:p>
            <a:pPr lvl="1"/>
            <a:r>
              <a:rPr lang="en-US" altLang="en-US" sz="2400" dirty="0" smtClean="0"/>
              <a:t>(Low memory peers, maybe for </a:t>
            </a:r>
            <a:r>
              <a:rPr lang="en-US" altLang="en-US" sz="2400" dirty="0" err="1" smtClean="0"/>
              <a:t>IoT</a:t>
            </a:r>
            <a:r>
              <a:rPr lang="en-US" altLang="en-US" sz="2400" dirty="0" smtClean="0"/>
              <a:t>?)</a:t>
            </a:r>
          </a:p>
          <a:p>
            <a:r>
              <a:rPr lang="en-US" altLang="en-US" sz="2800" dirty="0" smtClean="0"/>
              <a:t>Concise proofs of append (“consistency”)</a:t>
            </a:r>
          </a:p>
          <a:p>
            <a:pPr lvl="1"/>
            <a:r>
              <a:rPr lang="en-US" altLang="en-US" sz="2400" dirty="0" smtClean="0"/>
              <a:t>Shorter than rechecking the whole list of additions (except when few additions)</a:t>
            </a:r>
          </a:p>
          <a:p>
            <a:pPr lvl="1"/>
            <a:r>
              <a:rPr lang="en-US" altLang="en-US" sz="2400" dirty="0" smtClean="0"/>
              <a:t>O(log</a:t>
            </a:r>
            <a:r>
              <a:rPr lang="en-US" altLang="en-US" sz="1600" dirty="0" smtClean="0"/>
              <a:t>2</a:t>
            </a:r>
            <a:r>
              <a:rPr lang="en-US" altLang="en-US" sz="2400" dirty="0" smtClean="0"/>
              <a:t>N) rather than O(N)</a:t>
            </a:r>
          </a:p>
          <a:p>
            <a:r>
              <a:rPr lang="en-US" altLang="en-US" sz="2800" dirty="0" smtClean="0"/>
              <a:t>Concise </a:t>
            </a:r>
            <a:r>
              <a:rPr lang="en-US" altLang="en-US" sz="2800" i="1" dirty="0" smtClean="0"/>
              <a:t>audit path</a:t>
            </a:r>
            <a:r>
              <a:rPr lang="en-US" altLang="en-US" sz="2800" dirty="0" smtClean="0"/>
              <a:t> for each leaf</a:t>
            </a:r>
          </a:p>
          <a:p>
            <a:pPr lvl="1"/>
            <a:r>
              <a:rPr lang="en-US" altLang="en-US" sz="2400" dirty="0" smtClean="0"/>
              <a:t>Path length is log</a:t>
            </a:r>
            <a:r>
              <a:rPr lang="en-US" altLang="en-US" sz="1600" dirty="0" smtClean="0"/>
              <a:t>2</a:t>
            </a:r>
            <a:r>
              <a:rPr lang="en-US" altLang="en-US" sz="2400" dirty="0" smtClean="0"/>
              <a:t> of seq. length</a:t>
            </a:r>
            <a:endParaRPr lang="en-GB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Would You Use 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Occasional proof checking</a:t>
            </a:r>
          </a:p>
          <a:p>
            <a:pPr lvl="1"/>
            <a:r>
              <a:rPr lang="en-US" dirty="0" smtClean="0"/>
              <a:t>Peers would need substantial data to catch up</a:t>
            </a:r>
          </a:p>
          <a:p>
            <a:r>
              <a:rPr lang="en-US" dirty="0" smtClean="0"/>
              <a:t>Typical scenarios</a:t>
            </a:r>
          </a:p>
          <a:p>
            <a:pPr lvl="1"/>
            <a:r>
              <a:rPr lang="en-US" dirty="0" smtClean="0"/>
              <a:t>High volume log (N &gt;&gt; 1), </a:t>
            </a:r>
            <a:r>
              <a:rPr lang="en-US" i="1" dirty="0" smtClean="0"/>
              <a:t>or</a:t>
            </a:r>
            <a:endParaRPr lang="en-US" dirty="0" smtClean="0"/>
          </a:p>
          <a:p>
            <a:pPr lvl="1"/>
            <a:r>
              <a:rPr lang="en-US" dirty="0" smtClean="0"/>
              <a:t>Large number of peers</a:t>
            </a:r>
          </a:p>
          <a:p>
            <a:r>
              <a:rPr lang="en-US" dirty="0" smtClean="0"/>
              <a:t>… otherwise, a chain could be more efficient</a:t>
            </a:r>
          </a:p>
        </p:txBody>
      </p:sp>
    </p:spTree>
    <p:extLst>
      <p:ext uri="{BB962C8B-B14F-4D97-AF65-F5344CB8AC3E}">
        <p14:creationId xmlns:p14="http://schemas.microsoft.com/office/powerpoint/2010/main" val="12313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844675"/>
            <a:ext cx="3079750" cy="40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Doesn’t need the Proof of Work</a:t>
            </a:r>
            <a:endParaRPr lang="en-GB" altLang="en-US" smtClean="0"/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 rot="2774025">
            <a:off x="-83343" y="3744118"/>
            <a:ext cx="4032250" cy="1444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pic>
        <p:nvPicPr>
          <p:cNvPr id="56325" name="Picture 5" descr="Image result for usel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844675"/>
            <a:ext cx="38163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27488" y="4792663"/>
            <a:ext cx="49768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Grande" pitchFamily="84" charset="0"/>
                <a:ea typeface="ヒラギノ角ゴ Pro W3" pitchFamily="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Hashcash is pretty useless anyway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- waste of good CPU!</a:t>
            </a:r>
            <a:endParaRPr lang="en-GB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Work™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00808"/>
            <a:ext cx="7772400" cy="3800488"/>
          </a:xfrm>
        </p:spPr>
        <p:txBody>
          <a:bodyPr/>
          <a:lstStyle/>
          <a:p>
            <a:r>
              <a:rPr lang="en-US" sz="2800" dirty="0" smtClean="0"/>
              <a:t>Example tree was generated by Real Code™</a:t>
            </a:r>
          </a:p>
          <a:p>
            <a:pPr lvl="1"/>
            <a:r>
              <a:rPr lang="en-US" sz="2400" dirty="0" smtClean="0"/>
              <a:t>Written for teaching purposes</a:t>
            </a:r>
          </a:p>
          <a:p>
            <a:pPr lvl="1"/>
            <a:r>
              <a:rPr lang="en-US" sz="2400" dirty="0" smtClean="0"/>
              <a:t>Only checksums words, as we are teaching and exploring </a:t>
            </a:r>
            <a:r>
              <a:rPr lang="en-US" sz="2400" dirty="0" err="1" smtClean="0"/>
              <a:t>blocktrees</a:t>
            </a:r>
            <a:endParaRPr lang="en-US" sz="2400" dirty="0" smtClean="0"/>
          </a:p>
          <a:p>
            <a:pPr lvl="1"/>
            <a:r>
              <a:rPr lang="en-GB" sz="2400" dirty="0">
                <a:hlinkClick r:id="rId2"/>
              </a:rPr>
              <a:t>https://</a:t>
            </a:r>
            <a:r>
              <a:rPr lang="en-GB" sz="2400" dirty="0" smtClean="0">
                <a:hlinkClick r:id="rId2"/>
              </a:rPr>
              <a:t>github.com/stfc/tales-from-the-crypto/tree/master/blocktree</a:t>
            </a:r>
            <a:r>
              <a:rPr lang="en-GB" sz="2400" dirty="0" smtClean="0"/>
              <a:t> </a:t>
            </a:r>
          </a:p>
          <a:p>
            <a:r>
              <a:rPr lang="en-US" sz="2800" dirty="0" smtClean="0"/>
              <a:t>Also have an implementation in F#</a:t>
            </a:r>
          </a:p>
          <a:p>
            <a:pPr lvl="1"/>
            <a:r>
              <a:rPr lang="en-US" sz="2400" dirty="0" smtClean="0"/>
              <a:t>Meant to evolve into full RFC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629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now for the proposed application -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77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Full RFC </a:t>
            </a:r>
            <a:r>
              <a:rPr lang="en-US" dirty="0" err="1" smtClean="0"/>
              <a:t>Impl</a:t>
            </a:r>
            <a:r>
              <a:rPr lang="en-US" dirty="0" smtClean="0"/>
              <a:t>.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now have the </a:t>
            </a:r>
            <a:r>
              <a:rPr lang="en-US" dirty="0" err="1" smtClean="0"/>
              <a:t>Merkle</a:t>
            </a:r>
            <a:r>
              <a:rPr lang="en-US" dirty="0" smtClean="0"/>
              <a:t> Tree used for append only logs</a:t>
            </a:r>
          </a:p>
          <a:p>
            <a:pPr lvl="1"/>
            <a:r>
              <a:rPr lang="en-US" dirty="0" smtClean="0"/>
              <a:t>Useful, because it can be used for other purposes</a:t>
            </a:r>
          </a:p>
          <a:p>
            <a:r>
              <a:rPr lang="en-US" dirty="0" smtClean="0"/>
              <a:t>Still need:</a:t>
            </a:r>
          </a:p>
          <a:p>
            <a:pPr lvl="1"/>
            <a:r>
              <a:rPr lang="en-US" dirty="0" smtClean="0"/>
              <a:t>Lots of stuff…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52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Use (= my view)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Host certificates…</a:t>
            </a:r>
          </a:p>
          <a:p>
            <a:pPr lvl="1"/>
            <a:r>
              <a:rPr lang="en-US" dirty="0" smtClean="0"/>
              <a:t>(no personal data – full CRT is published)</a:t>
            </a:r>
          </a:p>
          <a:p>
            <a:pPr lvl="1"/>
            <a:r>
              <a:rPr lang="en-US" dirty="0" smtClean="0"/>
              <a:t>Trust host cert </a:t>
            </a:r>
            <a:r>
              <a:rPr lang="en-US" dirty="0" err="1" smtClean="0"/>
              <a:t>iff</a:t>
            </a:r>
            <a:r>
              <a:rPr lang="en-US" dirty="0" smtClean="0"/>
              <a:t> it appears in a log (akin to OCSP)</a:t>
            </a:r>
          </a:p>
          <a:p>
            <a:pPr lvl="1"/>
            <a:r>
              <a:rPr lang="en-US" dirty="0" smtClean="0"/>
              <a:t>Peers could prevent malicious issuance</a:t>
            </a:r>
          </a:p>
          <a:p>
            <a:pPr lvl="2"/>
            <a:r>
              <a:rPr lang="en-US" dirty="0" smtClean="0"/>
              <a:t>Req. rev. if unexpected DN appears … maybe</a:t>
            </a:r>
          </a:p>
          <a:p>
            <a:pPr lvl="1"/>
            <a:r>
              <a:rPr lang="en-US" dirty="0" smtClean="0"/>
              <a:t>Could be run by an infrastructure =&gt; submit/publish its own host certs (only)</a:t>
            </a:r>
          </a:p>
          <a:p>
            <a:pPr lvl="2"/>
            <a:r>
              <a:rPr lang="en-US" dirty="0" smtClean="0"/>
              <a:t>Additional trust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99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Log Entries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184398"/>
              </p:ext>
            </p:extLst>
          </p:nvPr>
        </p:nvGraphicFramePr>
        <p:xfrm>
          <a:off x="685800" y="1557338"/>
          <a:ext cx="7772400" cy="380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622340"/>
            <a:ext cx="49720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submissions MUST be rooted in</a:t>
            </a:r>
          </a:p>
          <a:p>
            <a:r>
              <a:rPr lang="en-US" dirty="0" smtClean="0"/>
              <a:t>a trusted root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PreCert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Construct the </a:t>
            </a:r>
            <a:r>
              <a:rPr lang="en-US" sz="2400" dirty="0" err="1" smtClean="0"/>
              <a:t>TBSCertificate</a:t>
            </a:r>
            <a:r>
              <a:rPr lang="en-US" sz="2400" dirty="0" smtClean="0"/>
              <a:t> (RFC 5280, sec. 4.1)</a:t>
            </a:r>
          </a:p>
          <a:p>
            <a:pPr marL="914400" lvl="1" indent="-514350"/>
            <a:r>
              <a:rPr lang="en-US" sz="2000" dirty="0" smtClean="0"/>
              <a:t>Essentially the full contents of the “envelope”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Submitter adds a </a:t>
            </a:r>
            <a:r>
              <a:rPr lang="en-US" sz="2400" i="1" dirty="0" smtClean="0"/>
              <a:t>critical</a:t>
            </a:r>
            <a:r>
              <a:rPr lang="en-US" sz="2400" dirty="0" smtClean="0"/>
              <a:t> “poison extension” (see later) to the extensions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Signed by</a:t>
            </a:r>
          </a:p>
          <a:p>
            <a:pPr marL="914400" lvl="1" indent="-514350"/>
            <a:r>
              <a:rPr lang="en-US" sz="2000" dirty="0" smtClean="0"/>
              <a:t>a special CA certificate </a:t>
            </a:r>
            <a:r>
              <a:rPr lang="en-US" sz="2000" i="1" dirty="0" smtClean="0"/>
              <a:t>issued by the CA that will sign the </a:t>
            </a:r>
            <a:r>
              <a:rPr lang="en-US" sz="2000" i="1" dirty="0" err="1" smtClean="0"/>
              <a:t>crt</a:t>
            </a:r>
            <a:r>
              <a:rPr lang="en-US" sz="2000" i="1" dirty="0" smtClean="0"/>
              <a:t> </a:t>
            </a:r>
            <a:r>
              <a:rPr lang="en-US" sz="2000" dirty="0" smtClean="0"/>
              <a:t>(!)</a:t>
            </a:r>
          </a:p>
          <a:p>
            <a:pPr marL="914400" lvl="1" indent="-514350"/>
            <a:r>
              <a:rPr lang="en-US" sz="2000" dirty="0" smtClean="0"/>
              <a:t>Or by the CA itself(!)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Timestamp issued (without poison </a:t>
            </a:r>
            <a:r>
              <a:rPr lang="en-US" sz="2400" dirty="0" err="1" smtClean="0"/>
              <a:t>extn</a:t>
            </a:r>
            <a:r>
              <a:rPr lang="en-US" sz="2400" dirty="0" smtClean="0"/>
              <a:t>.)</a:t>
            </a:r>
          </a:p>
          <a:p>
            <a:pPr marL="514350" indent="-514350"/>
            <a:r>
              <a:rPr lang="en-US" sz="2800" dirty="0" smtClean="0"/>
              <a:t>Publishing </a:t>
            </a:r>
            <a:r>
              <a:rPr lang="en-US" sz="2800" dirty="0" err="1" smtClean="0"/>
              <a:t>PreCert</a:t>
            </a:r>
            <a:r>
              <a:rPr lang="en-US" sz="2800" dirty="0" smtClean="0"/>
              <a:t> = promising issuance of the </a:t>
            </a:r>
            <a:r>
              <a:rPr lang="en-US" sz="2800" dirty="0" err="1" smtClean="0"/>
              <a:t>crt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7552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Time Ordering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Requestor – submits request</a:t>
            </a:r>
          </a:p>
          <a:p>
            <a:r>
              <a:rPr lang="en-US" dirty="0"/>
              <a:t>RA – validates </a:t>
            </a:r>
            <a:r>
              <a:rPr lang="en-US" dirty="0" smtClean="0"/>
              <a:t>request</a:t>
            </a:r>
          </a:p>
          <a:p>
            <a:r>
              <a:rPr lang="en-US" dirty="0" smtClean="0"/>
              <a:t>(Optional) </a:t>
            </a:r>
            <a:r>
              <a:rPr lang="en-US" dirty="0" err="1" smtClean="0"/>
              <a:t>Preissuer</a:t>
            </a:r>
            <a:r>
              <a:rPr lang="en-US" dirty="0" smtClean="0"/>
              <a:t> – submits to log</a:t>
            </a:r>
          </a:p>
          <a:p>
            <a:r>
              <a:rPr lang="en-US" dirty="0" smtClean="0"/>
              <a:t>Issuer – signs cert and submits to log</a:t>
            </a:r>
          </a:p>
          <a:p>
            <a:r>
              <a:rPr lang="en-US" dirty="0" smtClean="0"/>
              <a:t>Log – publishes log (&amp; proofs, etc.)</a:t>
            </a:r>
          </a:p>
          <a:p>
            <a:r>
              <a:rPr lang="en-US" dirty="0" smtClean="0"/>
              <a:t>Peers – verify log</a:t>
            </a:r>
          </a:p>
          <a:p>
            <a:r>
              <a:rPr lang="en-US" dirty="0" smtClean="0"/>
              <a:t>RPs – use log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Certificates present “their” SCT in TLS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70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still need: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Signatures (EC or RSA)</a:t>
            </a:r>
          </a:p>
          <a:p>
            <a:r>
              <a:rPr lang="en-US" sz="2800" dirty="0"/>
              <a:t>Timestamping (= secure clock</a:t>
            </a:r>
            <a:r>
              <a:rPr lang="en-US" sz="2800" dirty="0" smtClean="0"/>
              <a:t>)</a:t>
            </a:r>
          </a:p>
          <a:p>
            <a:pPr lvl="1"/>
            <a:r>
              <a:rPr lang="en-US" sz="2400" dirty="0" smtClean="0"/>
              <a:t>Structure for SCT (Signed </a:t>
            </a:r>
            <a:r>
              <a:rPr lang="en-US" sz="2400" dirty="0" err="1" smtClean="0"/>
              <a:t>Crt</a:t>
            </a:r>
            <a:r>
              <a:rPr lang="en-US" sz="2400" dirty="0" smtClean="0"/>
              <a:t> Timestamp)</a:t>
            </a:r>
            <a:endParaRPr lang="en-US" sz="2400" dirty="0"/>
          </a:p>
          <a:p>
            <a:r>
              <a:rPr lang="en-US" sz="2800" dirty="0"/>
              <a:t>Online </a:t>
            </a:r>
            <a:r>
              <a:rPr lang="en-US" sz="2800" dirty="0" smtClean="0"/>
              <a:t>interface (POST, GET, JSON)</a:t>
            </a:r>
          </a:p>
          <a:p>
            <a:pPr lvl="1"/>
            <a:r>
              <a:rPr lang="en-US" sz="2400" dirty="0" smtClean="0"/>
              <a:t>for </a:t>
            </a:r>
            <a:r>
              <a:rPr lang="en-US" sz="2400" dirty="0"/>
              <a:t>submission</a:t>
            </a:r>
          </a:p>
          <a:p>
            <a:pPr lvl="1"/>
            <a:r>
              <a:rPr lang="en-US" sz="2400" dirty="0" smtClean="0"/>
              <a:t>for </a:t>
            </a:r>
            <a:r>
              <a:rPr lang="en-US" sz="2400" dirty="0"/>
              <a:t>proofs (query/resp</a:t>
            </a:r>
            <a:r>
              <a:rPr lang="en-US" sz="2400" dirty="0" smtClean="0"/>
              <a:t>.)</a:t>
            </a:r>
          </a:p>
          <a:p>
            <a:pPr lvl="1"/>
            <a:r>
              <a:rPr lang="en-US" sz="2400" dirty="0" smtClean="0"/>
              <a:t>for acceptable root </a:t>
            </a:r>
            <a:r>
              <a:rPr lang="en-US" sz="2400" dirty="0" err="1" smtClean="0"/>
              <a:t>crts</a:t>
            </a:r>
            <a:endParaRPr lang="en-US" sz="2400" dirty="0" smtClean="0"/>
          </a:p>
          <a:p>
            <a:pPr lvl="2"/>
            <a:r>
              <a:rPr lang="en-US" sz="2000" dirty="0" smtClean="0"/>
              <a:t>(Not to be confused with the log tree root)</a:t>
            </a:r>
            <a:endParaRPr lang="en-US" sz="2000" dirty="0"/>
          </a:p>
          <a:p>
            <a:r>
              <a:rPr lang="en-US" sz="2800" dirty="0"/>
              <a:t>Structures for CSRs &amp; CRTs (chains)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1881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Persistently Practical Personal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2356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References, Credits, and Further Reading</a:t>
            </a:r>
            <a:endParaRPr lang="en-GB" altLang="en-US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684213" y="1989138"/>
            <a:ext cx="7772400" cy="3800475"/>
          </a:xfrm>
        </p:spPr>
        <p:txBody>
          <a:bodyPr/>
          <a:lstStyle/>
          <a:p>
            <a:r>
              <a:rPr lang="en-US" altLang="en-US" sz="2400" dirty="0" smtClean="0"/>
              <a:t>Main reference is RFC </a:t>
            </a:r>
            <a:r>
              <a:rPr lang="en-US" altLang="en-US" sz="2400" dirty="0" smtClean="0"/>
              <a:t>6962, obvs!</a:t>
            </a:r>
            <a:endParaRPr lang="en-US" altLang="en-US" sz="2400" dirty="0" smtClean="0"/>
          </a:p>
          <a:p>
            <a:r>
              <a:rPr lang="en-US" altLang="en-US" sz="2400" dirty="0" smtClean="0"/>
              <a:t>Check </a:t>
            </a:r>
            <a:r>
              <a:rPr lang="en-US" altLang="en-US" sz="2400" dirty="0" smtClean="0"/>
              <a:t>out the source code</a:t>
            </a:r>
            <a:r>
              <a:rPr lang="en-US" altLang="en-US" sz="2400" dirty="0" smtClean="0"/>
              <a:t>!</a:t>
            </a:r>
          </a:p>
          <a:p>
            <a:pPr lvl="1"/>
            <a:r>
              <a:rPr lang="en-US" altLang="en-US" sz="2000" dirty="0">
                <a:hlinkClick r:id="rId2"/>
              </a:rPr>
              <a:t>https://</a:t>
            </a:r>
            <a:r>
              <a:rPr lang="en-US" altLang="en-US" sz="2000" dirty="0" smtClean="0">
                <a:hlinkClick r:id="rId2"/>
              </a:rPr>
              <a:t>github.com/stfc/tales-from-the-crypto/tree/master/blocktree</a:t>
            </a:r>
            <a:r>
              <a:rPr lang="en-US" altLang="en-US" sz="2000" dirty="0" smtClean="0"/>
              <a:t> </a:t>
            </a:r>
          </a:p>
          <a:p>
            <a:pPr lvl="1"/>
            <a:r>
              <a:rPr lang="en-US" altLang="en-US" sz="2000" dirty="0" smtClean="0"/>
              <a:t>80</a:t>
            </a:r>
            <a:r>
              <a:rPr lang="en-US" altLang="en-US" sz="2000" dirty="0" smtClean="0"/>
              <a:t>% were written in a couple of hours </a:t>
            </a:r>
            <a:r>
              <a:rPr lang="en-US" altLang="en-US" sz="2000" dirty="0" smtClean="0"/>
              <a:t>on  a </a:t>
            </a:r>
            <a:r>
              <a:rPr lang="en-US" altLang="en-US" sz="2000" dirty="0" err="1" smtClean="0"/>
              <a:t>Wedn</a:t>
            </a:r>
            <a:r>
              <a:rPr lang="en-US" altLang="en-US" sz="2000" dirty="0" smtClean="0"/>
              <a:t>. morning</a:t>
            </a:r>
          </a:p>
          <a:p>
            <a:pPr lvl="1"/>
            <a:r>
              <a:rPr lang="en-US" altLang="en-US" sz="2000" dirty="0" smtClean="0"/>
              <a:t>The remaining 80% were written </a:t>
            </a:r>
            <a:r>
              <a:rPr lang="en-US" altLang="en-US" sz="2000" dirty="0" err="1" smtClean="0"/>
              <a:t>Wedn</a:t>
            </a:r>
            <a:r>
              <a:rPr lang="en-US" altLang="en-US" sz="2000" dirty="0" smtClean="0"/>
              <a:t>. evening</a:t>
            </a:r>
            <a:r>
              <a:rPr lang="en-US" altLang="en-US" sz="2000" dirty="0" smtClean="0"/>
              <a:t>.</a:t>
            </a:r>
          </a:p>
          <a:p>
            <a:r>
              <a:rPr lang="en-US" altLang="en-US" sz="2400" dirty="0" smtClean="0"/>
              <a:t>See also</a:t>
            </a:r>
            <a:endParaRPr lang="en-GB" altLang="en-US" sz="2400" dirty="0" smtClean="0"/>
          </a:p>
          <a:p>
            <a:pPr lvl="1"/>
            <a:r>
              <a:rPr lang="en-GB" altLang="en-US" sz="2000" dirty="0" smtClean="0"/>
              <a:t>https</a:t>
            </a:r>
            <a:r>
              <a:rPr lang="en-GB" altLang="en-US" sz="2000" dirty="0"/>
              <a:t>://en.wikipedia.org/wiki/Worse_is_better</a:t>
            </a:r>
            <a:endParaRPr lang="en-GB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642938" y="2786063"/>
            <a:ext cx="7772400" cy="1143000"/>
          </a:xfrm>
        </p:spPr>
        <p:txBody>
          <a:bodyPr/>
          <a:lstStyle/>
          <a:p>
            <a:r>
              <a:rPr lang="en-GB" altLang="en-US" smtClean="0"/>
              <a:t>Thanks!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Lucida Grande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Lucida Grande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</TotalTime>
  <Words>2173</Words>
  <Application>Microsoft Office PowerPoint</Application>
  <PresentationFormat>On-screen Show (4:3)</PresentationFormat>
  <Paragraphs>686</Paragraphs>
  <Slides>57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Blank Presentation</vt:lpstr>
      <vt:lpstr>1_Blank Presentation</vt:lpstr>
      <vt:lpstr>Adventures with RFC 6962 Certificate Transparency</vt:lpstr>
      <vt:lpstr>The Key to using RFC 6962</vt:lpstr>
      <vt:lpstr>A Tale of Two Parts</vt:lpstr>
      <vt:lpstr>“Blocktrees”</vt:lpstr>
      <vt:lpstr>Block Chains Use Cases (Hartree)</vt:lpstr>
      <vt:lpstr>Append only log – story</vt:lpstr>
      <vt:lpstr>Append only log – story</vt:lpstr>
      <vt:lpstr>Append only log – story</vt:lpstr>
      <vt:lpstr>Append only log – story</vt:lpstr>
      <vt:lpstr>Append only log - honesty</vt:lpstr>
      <vt:lpstr>Basic Construction: The Merkle Tree (1979), aka hash tree</vt:lpstr>
      <vt:lpstr>Checksumming</vt:lpstr>
      <vt:lpstr>We will construct a genuine block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Interlude - Publishing roots</vt:lpstr>
      <vt:lpstr>Note that the peers only have (need) the root checksum</vt:lpstr>
      <vt:lpstr>Structure of Root Cksum</vt:lpstr>
      <vt:lpstr>Validation and Use of Log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… prove consistency?</vt:lpstr>
      <vt:lpstr>… prove consistency?</vt:lpstr>
      <vt:lpstr>The root</vt:lpstr>
      <vt:lpstr>An Audit Path for a Leaf</vt:lpstr>
      <vt:lpstr>Proof of Appendonlyness</vt:lpstr>
      <vt:lpstr>Proof of Appendonlyness</vt:lpstr>
      <vt:lpstr>Proof of Appendonlyness</vt:lpstr>
      <vt:lpstr>Proof of Appendonlyness</vt:lpstr>
      <vt:lpstr>Proof of Appendonlyness</vt:lpstr>
      <vt:lpstr>Proof of Appendonlyness</vt:lpstr>
      <vt:lpstr>Summary of Log Ops</vt:lpstr>
      <vt:lpstr>Conclusion</vt:lpstr>
      <vt:lpstr>BlockTrees provide incremental logs</vt:lpstr>
      <vt:lpstr>When Would You Use It</vt:lpstr>
      <vt:lpstr>Doesn’t need the Proof of Work</vt:lpstr>
      <vt:lpstr>Real Work™</vt:lpstr>
      <vt:lpstr>Certificates</vt:lpstr>
      <vt:lpstr>Towards Full RFC Impl.</vt:lpstr>
      <vt:lpstr>Proposed Use (= my view)</vt:lpstr>
      <vt:lpstr>Example of Log Entries</vt:lpstr>
      <vt:lpstr>PreCert?</vt:lpstr>
      <vt:lpstr>Approximate Time Ordering</vt:lpstr>
      <vt:lpstr>TLS</vt:lpstr>
      <vt:lpstr>We still need:</vt:lpstr>
      <vt:lpstr>Persistently Practical Personal Perspective</vt:lpstr>
      <vt:lpstr>References, Credits, and Further Reading</vt:lpstr>
      <vt:lpstr>Thanks!</vt:lpstr>
    </vt:vector>
  </TitlesOfParts>
  <Company>BMB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STFC PowerPoint template</dc:title>
  <dc:creator>Liane Willington</dc:creator>
  <cp:lastModifiedBy>Jensen, Jens (STFC,RAL,SC)</cp:lastModifiedBy>
  <cp:revision>74</cp:revision>
  <dcterms:created xsi:type="dcterms:W3CDTF">2007-03-15T09:55:48Z</dcterms:created>
  <dcterms:modified xsi:type="dcterms:W3CDTF">2016-10-24T11:43:08Z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