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4"/>
    <p:sldMasterId id="2147483660" r:id="rId5"/>
    <p:sldMasterId id="2147483681" r:id="rId6"/>
  </p:sldMasterIdLst>
  <p:notesMasterIdLst>
    <p:notesMasterId r:id="rId13"/>
  </p:notesMasterIdLst>
  <p:sldIdLst>
    <p:sldId id="372" r:id="rId7"/>
    <p:sldId id="368" r:id="rId8"/>
    <p:sldId id="377" r:id="rId9"/>
    <p:sldId id="376" r:id="rId10"/>
    <p:sldId id="378" r:id="rId11"/>
    <p:sldId id="379" r:id="rId1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9EAF24-BF67-B183-BA46-803C96798F88}" name="Matthews, Brian (STFC,RAL,SC)" initials="BM" userId="S::brian.matthews@stfc.ac.uk::fe474c0b-e7fd-47b4-a043-3f9c81f7866a" providerId="AD"/>
  <p188:author id="{F2FBFBB8-8877-EBC0-814F-5E1939A37A8B}" name="Harding, Lyndsey (STFC,RAL,SC)" initials="H(" userId="S::lyndsey.harding@stfc.ac.uk::095ebd9f-ef50-4809-a6f8-9fd7126f4906" providerId="AD"/>
  <p188:author id="{C3762AEA-C0E0-91A7-E1CB-2BAFA6069586}" name="Newbold, Elizabeth (STFC,RAL,SC)" initials="N(" userId="S::elizabeth.newbold@stfc.ac.uk::8df93ae6-40ba-4eca-a347-fea2cfb3020f" providerId="AD"/>
  <p188:author id="{1212ABF2-0878-A2E9-F116-FAE38AB7E719}" name="Cartmell, Katie (STFC,RAL,SC)" initials="C(" userId="S::katie.cartmell@stfc.ac.uk::e224c09a-a586-4d62-b773-7aaa7ff59b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A66"/>
    <a:srgbClr val="5282AC"/>
    <a:srgbClr val="A8416A"/>
    <a:srgbClr val="6F7280"/>
    <a:srgbClr val="EAAB01"/>
    <a:srgbClr val="F0EA00"/>
    <a:srgbClr val="F5F39A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C23D6-5C33-4C15-8F97-96E640600106}" v="79" dt="2025-09-10T13:15:18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Catherine (STFC,RAL,TECH)" userId="00a67cca-117a-40ab-abff-d2bc8d4441db" providerId="ADAL" clId="{1D0C23D6-5C33-4C15-8F97-96E640600106}"/>
    <pc:docChg chg="undo redo custSel addSld delSld modSld sldOrd addMainMaster delMainMaster">
      <pc:chgData name="Jones, Catherine (STFC,RAL,TECH)" userId="00a67cca-117a-40ab-abff-d2bc8d4441db" providerId="ADAL" clId="{1D0C23D6-5C33-4C15-8F97-96E640600106}" dt="2025-09-10T13:17:58.887" v="2007" actId="20577"/>
      <pc:docMkLst>
        <pc:docMk/>
      </pc:docMkLst>
      <pc:sldChg chg="del">
        <pc:chgData name="Jones, Catherine (STFC,RAL,TECH)" userId="00a67cca-117a-40ab-abff-d2bc8d4441db" providerId="ADAL" clId="{1D0C23D6-5C33-4C15-8F97-96E640600106}" dt="2025-09-08T12:42:44.827" v="167" actId="47"/>
        <pc:sldMkLst>
          <pc:docMk/>
          <pc:sldMk cId="2759419289" sldId="256"/>
        </pc:sldMkLst>
      </pc:sldChg>
      <pc:sldChg chg="del">
        <pc:chgData name="Jones, Catherine (STFC,RAL,TECH)" userId="00a67cca-117a-40ab-abff-d2bc8d4441db" providerId="ADAL" clId="{1D0C23D6-5C33-4C15-8F97-96E640600106}" dt="2025-09-08T12:37:49.351" v="68" actId="47"/>
        <pc:sldMkLst>
          <pc:docMk/>
          <pc:sldMk cId="783468760" sldId="257"/>
        </pc:sldMkLst>
      </pc:sldChg>
      <pc:sldChg chg="del">
        <pc:chgData name="Jones, Catherine (STFC,RAL,TECH)" userId="00a67cca-117a-40ab-abff-d2bc8d4441db" providerId="ADAL" clId="{1D0C23D6-5C33-4C15-8F97-96E640600106}" dt="2025-09-08T12:37:49.796" v="69" actId="47"/>
        <pc:sldMkLst>
          <pc:docMk/>
          <pc:sldMk cId="1339920159" sldId="258"/>
        </pc:sldMkLst>
      </pc:sldChg>
      <pc:sldChg chg="add del">
        <pc:chgData name="Jones, Catherine (STFC,RAL,TECH)" userId="00a67cca-117a-40ab-abff-d2bc8d4441db" providerId="ADAL" clId="{1D0C23D6-5C33-4C15-8F97-96E640600106}" dt="2025-09-08T12:39:44.773" v="122" actId="47"/>
        <pc:sldMkLst>
          <pc:docMk/>
          <pc:sldMk cId="3792246166" sldId="259"/>
        </pc:sldMkLst>
      </pc:sldChg>
      <pc:sldChg chg="del">
        <pc:chgData name="Jones, Catherine (STFC,RAL,TECH)" userId="00a67cca-117a-40ab-abff-d2bc8d4441db" providerId="ADAL" clId="{1D0C23D6-5C33-4C15-8F97-96E640600106}" dt="2025-09-08T12:37:26.171" v="28" actId="47"/>
        <pc:sldMkLst>
          <pc:docMk/>
          <pc:sldMk cId="3721559525" sldId="260"/>
        </pc:sldMkLst>
      </pc:sldChg>
      <pc:sldChg chg="del">
        <pc:chgData name="Jones, Catherine (STFC,RAL,TECH)" userId="00a67cca-117a-40ab-abff-d2bc8d4441db" providerId="ADAL" clId="{1D0C23D6-5C33-4C15-8F97-96E640600106}" dt="2025-09-08T12:37:35.002" v="47" actId="47"/>
        <pc:sldMkLst>
          <pc:docMk/>
          <pc:sldMk cId="1863227056" sldId="261"/>
        </pc:sldMkLst>
      </pc:sldChg>
      <pc:sldChg chg="del">
        <pc:chgData name="Jones, Catherine (STFC,RAL,TECH)" userId="00a67cca-117a-40ab-abff-d2bc8d4441db" providerId="ADAL" clId="{1D0C23D6-5C33-4C15-8F97-96E640600106}" dt="2025-09-08T12:37:54.214" v="76" actId="47"/>
        <pc:sldMkLst>
          <pc:docMk/>
          <pc:sldMk cId="981702672" sldId="262"/>
        </pc:sldMkLst>
      </pc:sldChg>
      <pc:sldChg chg="del">
        <pc:chgData name="Jones, Catherine (STFC,RAL,TECH)" userId="00a67cca-117a-40ab-abff-d2bc8d4441db" providerId="ADAL" clId="{1D0C23D6-5C33-4C15-8F97-96E640600106}" dt="2025-09-08T12:37:54.664" v="78" actId="47"/>
        <pc:sldMkLst>
          <pc:docMk/>
          <pc:sldMk cId="227374922" sldId="263"/>
        </pc:sldMkLst>
      </pc:sldChg>
      <pc:sldChg chg="del">
        <pc:chgData name="Jones, Catherine (STFC,RAL,TECH)" userId="00a67cca-117a-40ab-abff-d2bc8d4441db" providerId="ADAL" clId="{1D0C23D6-5C33-4C15-8F97-96E640600106}" dt="2025-09-08T12:37:55.107" v="79" actId="47"/>
        <pc:sldMkLst>
          <pc:docMk/>
          <pc:sldMk cId="2836139819" sldId="264"/>
        </pc:sldMkLst>
      </pc:sldChg>
      <pc:sldChg chg="del">
        <pc:chgData name="Jones, Catherine (STFC,RAL,TECH)" userId="00a67cca-117a-40ab-abff-d2bc8d4441db" providerId="ADAL" clId="{1D0C23D6-5C33-4C15-8F97-96E640600106}" dt="2025-09-08T12:37:21.769" v="22" actId="47"/>
        <pc:sldMkLst>
          <pc:docMk/>
          <pc:sldMk cId="376931905" sldId="265"/>
        </pc:sldMkLst>
      </pc:sldChg>
      <pc:sldChg chg="del">
        <pc:chgData name="Jones, Catherine (STFC,RAL,TECH)" userId="00a67cca-117a-40ab-abff-d2bc8d4441db" providerId="ADAL" clId="{1D0C23D6-5C33-4C15-8F97-96E640600106}" dt="2025-09-08T12:37:21.290" v="21" actId="47"/>
        <pc:sldMkLst>
          <pc:docMk/>
          <pc:sldMk cId="3659804111" sldId="266"/>
        </pc:sldMkLst>
      </pc:sldChg>
      <pc:sldChg chg="del">
        <pc:chgData name="Jones, Catherine (STFC,RAL,TECH)" userId="00a67cca-117a-40ab-abff-d2bc8d4441db" providerId="ADAL" clId="{1D0C23D6-5C33-4C15-8F97-96E640600106}" dt="2025-09-08T12:37:22.213" v="23" actId="47"/>
        <pc:sldMkLst>
          <pc:docMk/>
          <pc:sldMk cId="1831050097" sldId="267"/>
        </pc:sldMkLst>
      </pc:sldChg>
      <pc:sldChg chg="del">
        <pc:chgData name="Jones, Catherine (STFC,RAL,TECH)" userId="00a67cca-117a-40ab-abff-d2bc8d4441db" providerId="ADAL" clId="{1D0C23D6-5C33-4C15-8F97-96E640600106}" dt="2025-09-08T12:37:22.657" v="24" actId="47"/>
        <pc:sldMkLst>
          <pc:docMk/>
          <pc:sldMk cId="447674531" sldId="268"/>
        </pc:sldMkLst>
      </pc:sldChg>
      <pc:sldChg chg="del">
        <pc:chgData name="Jones, Catherine (STFC,RAL,TECH)" userId="00a67cca-117a-40ab-abff-d2bc8d4441db" providerId="ADAL" clId="{1D0C23D6-5C33-4C15-8F97-96E640600106}" dt="2025-09-08T12:37:56.690" v="84" actId="47"/>
        <pc:sldMkLst>
          <pc:docMk/>
          <pc:sldMk cId="1346092555" sldId="269"/>
        </pc:sldMkLst>
      </pc:sldChg>
      <pc:sldChg chg="del">
        <pc:chgData name="Jones, Catherine (STFC,RAL,TECH)" userId="00a67cca-117a-40ab-abff-d2bc8d4441db" providerId="ADAL" clId="{1D0C23D6-5C33-4C15-8F97-96E640600106}" dt="2025-09-08T12:38:10.726" v="101" actId="47"/>
        <pc:sldMkLst>
          <pc:docMk/>
          <pc:sldMk cId="3293007294" sldId="277"/>
        </pc:sldMkLst>
      </pc:sldChg>
      <pc:sldChg chg="del">
        <pc:chgData name="Jones, Catherine (STFC,RAL,TECH)" userId="00a67cca-117a-40ab-abff-d2bc8d4441db" providerId="ADAL" clId="{1D0C23D6-5C33-4C15-8F97-96E640600106}" dt="2025-09-08T12:37:59.709" v="90" actId="47"/>
        <pc:sldMkLst>
          <pc:docMk/>
          <pc:sldMk cId="2511815438" sldId="278"/>
        </pc:sldMkLst>
      </pc:sldChg>
      <pc:sldChg chg="del">
        <pc:chgData name="Jones, Catherine (STFC,RAL,TECH)" userId="00a67cca-117a-40ab-abff-d2bc8d4441db" providerId="ADAL" clId="{1D0C23D6-5C33-4C15-8F97-96E640600106}" dt="2025-09-08T12:38:01.971" v="93" actId="47"/>
        <pc:sldMkLst>
          <pc:docMk/>
          <pc:sldMk cId="187505050" sldId="279"/>
        </pc:sldMkLst>
      </pc:sldChg>
      <pc:sldChg chg="del ord">
        <pc:chgData name="Jones, Catherine (STFC,RAL,TECH)" userId="00a67cca-117a-40ab-abff-d2bc8d4441db" providerId="ADAL" clId="{1D0C23D6-5C33-4C15-8F97-96E640600106}" dt="2025-09-08T12:51:01.308" v="570" actId="47"/>
        <pc:sldMkLst>
          <pc:docMk/>
          <pc:sldMk cId="1210077003" sldId="282"/>
        </pc:sldMkLst>
      </pc:sldChg>
      <pc:sldChg chg="add del">
        <pc:chgData name="Jones, Catherine (STFC,RAL,TECH)" userId="00a67cca-117a-40ab-abff-d2bc8d4441db" providerId="ADAL" clId="{1D0C23D6-5C33-4C15-8F97-96E640600106}" dt="2025-09-08T12:39:39.128" v="120" actId="47"/>
        <pc:sldMkLst>
          <pc:docMk/>
          <pc:sldMk cId="2972828895" sldId="288"/>
        </pc:sldMkLst>
      </pc:sldChg>
      <pc:sldChg chg="add del ord">
        <pc:chgData name="Jones, Catherine (STFC,RAL,TECH)" userId="00a67cca-117a-40ab-abff-d2bc8d4441db" providerId="ADAL" clId="{1D0C23D6-5C33-4C15-8F97-96E640600106}" dt="2025-09-08T12:51:03.450" v="571" actId="47"/>
        <pc:sldMkLst>
          <pc:docMk/>
          <pc:sldMk cId="1072067468" sldId="298"/>
        </pc:sldMkLst>
      </pc:sldChg>
      <pc:sldChg chg="del">
        <pc:chgData name="Jones, Catherine (STFC,RAL,TECH)" userId="00a67cca-117a-40ab-abff-d2bc8d4441db" providerId="ADAL" clId="{1D0C23D6-5C33-4C15-8F97-96E640600106}" dt="2025-09-08T12:38:00.767" v="91" actId="47"/>
        <pc:sldMkLst>
          <pc:docMk/>
          <pc:sldMk cId="3130320369" sldId="307"/>
        </pc:sldMkLst>
      </pc:sldChg>
      <pc:sldChg chg="add del">
        <pc:chgData name="Jones, Catherine (STFC,RAL,TECH)" userId="00a67cca-117a-40ab-abff-d2bc8d4441db" providerId="ADAL" clId="{1D0C23D6-5C33-4C15-8F97-96E640600106}" dt="2025-09-08T12:39:40.840" v="121" actId="47"/>
        <pc:sldMkLst>
          <pc:docMk/>
          <pc:sldMk cId="3339257460" sldId="313"/>
        </pc:sldMkLst>
      </pc:sldChg>
      <pc:sldChg chg="add del">
        <pc:chgData name="Jones, Catherine (STFC,RAL,TECH)" userId="00a67cca-117a-40ab-abff-d2bc8d4441db" providerId="ADAL" clId="{1D0C23D6-5C33-4C15-8F97-96E640600106}" dt="2025-09-08T12:42:55.152" v="168" actId="47"/>
        <pc:sldMkLst>
          <pc:docMk/>
          <pc:sldMk cId="2120490709" sldId="314"/>
        </pc:sldMkLst>
      </pc:sldChg>
      <pc:sldChg chg="del">
        <pc:chgData name="Jones, Catherine (STFC,RAL,TECH)" userId="00a67cca-117a-40ab-abff-d2bc8d4441db" providerId="ADAL" clId="{1D0C23D6-5C33-4C15-8F97-96E640600106}" dt="2025-09-08T12:37:10.812" v="0" actId="47"/>
        <pc:sldMkLst>
          <pc:docMk/>
          <pc:sldMk cId="1552719364" sldId="315"/>
        </pc:sldMkLst>
      </pc:sldChg>
      <pc:sldChg chg="del">
        <pc:chgData name="Jones, Catherine (STFC,RAL,TECH)" userId="00a67cca-117a-40ab-abff-d2bc8d4441db" providerId="ADAL" clId="{1D0C23D6-5C33-4C15-8F97-96E640600106}" dt="2025-09-08T12:42:56.760" v="169" actId="47"/>
        <pc:sldMkLst>
          <pc:docMk/>
          <pc:sldMk cId="1779735543" sldId="316"/>
        </pc:sldMkLst>
      </pc:sldChg>
      <pc:sldChg chg="del">
        <pc:chgData name="Jones, Catherine (STFC,RAL,TECH)" userId="00a67cca-117a-40ab-abff-d2bc8d4441db" providerId="ADAL" clId="{1D0C23D6-5C33-4C15-8F97-96E640600106}" dt="2025-09-08T12:37:43.501" v="55" actId="47"/>
        <pc:sldMkLst>
          <pc:docMk/>
          <pc:sldMk cId="197108064" sldId="317"/>
        </pc:sldMkLst>
      </pc:sldChg>
      <pc:sldChg chg="del">
        <pc:chgData name="Jones, Catherine (STFC,RAL,TECH)" userId="00a67cca-117a-40ab-abff-d2bc8d4441db" providerId="ADAL" clId="{1D0C23D6-5C33-4C15-8F97-96E640600106}" dt="2025-09-08T12:37:33.691" v="46" actId="47"/>
        <pc:sldMkLst>
          <pc:docMk/>
          <pc:sldMk cId="2306632601" sldId="318"/>
        </pc:sldMkLst>
      </pc:sldChg>
      <pc:sldChg chg="del">
        <pc:chgData name="Jones, Catherine (STFC,RAL,TECH)" userId="00a67cca-117a-40ab-abff-d2bc8d4441db" providerId="ADAL" clId="{1D0C23D6-5C33-4C15-8F97-96E640600106}" dt="2025-09-08T12:37:24.153" v="26" actId="47"/>
        <pc:sldMkLst>
          <pc:docMk/>
          <pc:sldMk cId="650627440" sldId="320"/>
        </pc:sldMkLst>
      </pc:sldChg>
      <pc:sldChg chg="del">
        <pc:chgData name="Jones, Catherine (STFC,RAL,TECH)" userId="00a67cca-117a-40ab-abff-d2bc8d4441db" providerId="ADAL" clId="{1D0C23D6-5C33-4C15-8F97-96E640600106}" dt="2025-09-08T12:37:13.229" v="2" actId="47"/>
        <pc:sldMkLst>
          <pc:docMk/>
          <pc:sldMk cId="972112098" sldId="331"/>
        </pc:sldMkLst>
      </pc:sldChg>
      <pc:sldChg chg="del">
        <pc:chgData name="Jones, Catherine (STFC,RAL,TECH)" userId="00a67cca-117a-40ab-abff-d2bc8d4441db" providerId="ADAL" clId="{1D0C23D6-5C33-4C15-8F97-96E640600106}" dt="2025-09-08T12:37:13.589" v="3" actId="47"/>
        <pc:sldMkLst>
          <pc:docMk/>
          <pc:sldMk cId="2116209211" sldId="332"/>
        </pc:sldMkLst>
      </pc:sldChg>
      <pc:sldChg chg="del">
        <pc:chgData name="Jones, Catherine (STFC,RAL,TECH)" userId="00a67cca-117a-40ab-abff-d2bc8d4441db" providerId="ADAL" clId="{1D0C23D6-5C33-4C15-8F97-96E640600106}" dt="2025-09-08T12:37:14.152" v="4" actId="47"/>
        <pc:sldMkLst>
          <pc:docMk/>
          <pc:sldMk cId="2157052568" sldId="333"/>
        </pc:sldMkLst>
      </pc:sldChg>
      <pc:sldChg chg="del">
        <pc:chgData name="Jones, Catherine (STFC,RAL,TECH)" userId="00a67cca-117a-40ab-abff-d2bc8d4441db" providerId="ADAL" clId="{1D0C23D6-5C33-4C15-8F97-96E640600106}" dt="2025-09-08T12:37:14.486" v="5" actId="47"/>
        <pc:sldMkLst>
          <pc:docMk/>
          <pc:sldMk cId="3839477418" sldId="334"/>
        </pc:sldMkLst>
      </pc:sldChg>
      <pc:sldChg chg="del">
        <pc:chgData name="Jones, Catherine (STFC,RAL,TECH)" userId="00a67cca-117a-40ab-abff-d2bc8d4441db" providerId="ADAL" clId="{1D0C23D6-5C33-4C15-8F97-96E640600106}" dt="2025-09-08T12:37:14.894" v="6" actId="47"/>
        <pc:sldMkLst>
          <pc:docMk/>
          <pc:sldMk cId="4094875517" sldId="335"/>
        </pc:sldMkLst>
      </pc:sldChg>
      <pc:sldChg chg="del">
        <pc:chgData name="Jones, Catherine (STFC,RAL,TECH)" userId="00a67cca-117a-40ab-abff-d2bc8d4441db" providerId="ADAL" clId="{1D0C23D6-5C33-4C15-8F97-96E640600106}" dt="2025-09-08T12:37:15.250" v="7" actId="47"/>
        <pc:sldMkLst>
          <pc:docMk/>
          <pc:sldMk cId="3784698836" sldId="336"/>
        </pc:sldMkLst>
      </pc:sldChg>
      <pc:sldChg chg="del">
        <pc:chgData name="Jones, Catherine (STFC,RAL,TECH)" userId="00a67cca-117a-40ab-abff-d2bc8d4441db" providerId="ADAL" clId="{1D0C23D6-5C33-4C15-8F97-96E640600106}" dt="2025-09-08T12:37:15.613" v="8" actId="47"/>
        <pc:sldMkLst>
          <pc:docMk/>
          <pc:sldMk cId="1664680636" sldId="337"/>
        </pc:sldMkLst>
      </pc:sldChg>
      <pc:sldChg chg="del">
        <pc:chgData name="Jones, Catherine (STFC,RAL,TECH)" userId="00a67cca-117a-40ab-abff-d2bc8d4441db" providerId="ADAL" clId="{1D0C23D6-5C33-4C15-8F97-96E640600106}" dt="2025-09-08T12:37:15.921" v="9" actId="47"/>
        <pc:sldMkLst>
          <pc:docMk/>
          <pc:sldMk cId="1915706144" sldId="338"/>
        </pc:sldMkLst>
      </pc:sldChg>
      <pc:sldChg chg="del">
        <pc:chgData name="Jones, Catherine (STFC,RAL,TECH)" userId="00a67cca-117a-40ab-abff-d2bc8d4441db" providerId="ADAL" clId="{1D0C23D6-5C33-4C15-8F97-96E640600106}" dt="2025-09-08T12:37:16.191" v="10" actId="47"/>
        <pc:sldMkLst>
          <pc:docMk/>
          <pc:sldMk cId="3070786470" sldId="339"/>
        </pc:sldMkLst>
      </pc:sldChg>
      <pc:sldChg chg="del">
        <pc:chgData name="Jones, Catherine (STFC,RAL,TECH)" userId="00a67cca-117a-40ab-abff-d2bc8d4441db" providerId="ADAL" clId="{1D0C23D6-5C33-4C15-8F97-96E640600106}" dt="2025-09-08T12:37:16.438" v="11" actId="47"/>
        <pc:sldMkLst>
          <pc:docMk/>
          <pc:sldMk cId="1200399007" sldId="340"/>
        </pc:sldMkLst>
      </pc:sldChg>
      <pc:sldChg chg="del">
        <pc:chgData name="Jones, Catherine (STFC,RAL,TECH)" userId="00a67cca-117a-40ab-abff-d2bc8d4441db" providerId="ADAL" clId="{1D0C23D6-5C33-4C15-8F97-96E640600106}" dt="2025-09-08T12:37:16.847" v="12" actId="47"/>
        <pc:sldMkLst>
          <pc:docMk/>
          <pc:sldMk cId="3712050725" sldId="341"/>
        </pc:sldMkLst>
      </pc:sldChg>
      <pc:sldChg chg="del">
        <pc:chgData name="Jones, Catherine (STFC,RAL,TECH)" userId="00a67cca-117a-40ab-abff-d2bc8d4441db" providerId="ADAL" clId="{1D0C23D6-5C33-4C15-8F97-96E640600106}" dt="2025-09-08T12:37:17.169" v="13" actId="47"/>
        <pc:sldMkLst>
          <pc:docMk/>
          <pc:sldMk cId="1630828351" sldId="342"/>
        </pc:sldMkLst>
      </pc:sldChg>
      <pc:sldChg chg="del">
        <pc:chgData name="Jones, Catherine (STFC,RAL,TECH)" userId="00a67cca-117a-40ab-abff-d2bc8d4441db" providerId="ADAL" clId="{1D0C23D6-5C33-4C15-8F97-96E640600106}" dt="2025-09-08T12:37:17.575" v="14" actId="47"/>
        <pc:sldMkLst>
          <pc:docMk/>
          <pc:sldMk cId="3872693499" sldId="343"/>
        </pc:sldMkLst>
      </pc:sldChg>
      <pc:sldChg chg="del">
        <pc:chgData name="Jones, Catherine (STFC,RAL,TECH)" userId="00a67cca-117a-40ab-abff-d2bc8d4441db" providerId="ADAL" clId="{1D0C23D6-5C33-4C15-8F97-96E640600106}" dt="2025-09-08T12:37:17.934" v="15" actId="47"/>
        <pc:sldMkLst>
          <pc:docMk/>
          <pc:sldMk cId="786069810" sldId="344"/>
        </pc:sldMkLst>
      </pc:sldChg>
      <pc:sldChg chg="del">
        <pc:chgData name="Jones, Catherine (STFC,RAL,TECH)" userId="00a67cca-117a-40ab-abff-d2bc8d4441db" providerId="ADAL" clId="{1D0C23D6-5C33-4C15-8F97-96E640600106}" dt="2025-09-08T12:37:18.363" v="16" actId="47"/>
        <pc:sldMkLst>
          <pc:docMk/>
          <pc:sldMk cId="2182119456" sldId="345"/>
        </pc:sldMkLst>
      </pc:sldChg>
      <pc:sldChg chg="del">
        <pc:chgData name="Jones, Catherine (STFC,RAL,TECH)" userId="00a67cca-117a-40ab-abff-d2bc8d4441db" providerId="ADAL" clId="{1D0C23D6-5C33-4C15-8F97-96E640600106}" dt="2025-09-08T12:37:18.745" v="17" actId="47"/>
        <pc:sldMkLst>
          <pc:docMk/>
          <pc:sldMk cId="1398861587" sldId="346"/>
        </pc:sldMkLst>
      </pc:sldChg>
      <pc:sldChg chg="del">
        <pc:chgData name="Jones, Catherine (STFC,RAL,TECH)" userId="00a67cca-117a-40ab-abff-d2bc8d4441db" providerId="ADAL" clId="{1D0C23D6-5C33-4C15-8F97-96E640600106}" dt="2025-09-08T12:38:20.104" v="102" actId="47"/>
        <pc:sldMkLst>
          <pc:docMk/>
          <pc:sldMk cId="2485927451" sldId="349"/>
        </pc:sldMkLst>
      </pc:sldChg>
      <pc:sldChg chg="del">
        <pc:chgData name="Jones, Catherine (STFC,RAL,TECH)" userId="00a67cca-117a-40ab-abff-d2bc8d4441db" providerId="ADAL" clId="{1D0C23D6-5C33-4C15-8F97-96E640600106}" dt="2025-09-08T12:43:00.910" v="170" actId="47"/>
        <pc:sldMkLst>
          <pc:docMk/>
          <pc:sldMk cId="1830895536" sldId="350"/>
        </pc:sldMkLst>
      </pc:sldChg>
      <pc:sldChg chg="del">
        <pc:chgData name="Jones, Catherine (STFC,RAL,TECH)" userId="00a67cca-117a-40ab-abff-d2bc8d4441db" providerId="ADAL" clId="{1D0C23D6-5C33-4C15-8F97-96E640600106}" dt="2025-09-08T12:37:12.698" v="1" actId="47"/>
        <pc:sldMkLst>
          <pc:docMk/>
          <pc:sldMk cId="300402106" sldId="351"/>
        </pc:sldMkLst>
      </pc:sldChg>
      <pc:sldChg chg="del">
        <pc:chgData name="Jones, Catherine (STFC,RAL,TECH)" userId="00a67cca-117a-40ab-abff-d2bc8d4441db" providerId="ADAL" clId="{1D0C23D6-5C33-4C15-8F97-96E640600106}" dt="2025-09-08T12:37:20.442" v="19" actId="47"/>
        <pc:sldMkLst>
          <pc:docMk/>
          <pc:sldMk cId="2603645546" sldId="352"/>
        </pc:sldMkLst>
      </pc:sldChg>
      <pc:sldChg chg="del">
        <pc:chgData name="Jones, Catherine (STFC,RAL,TECH)" userId="00a67cca-117a-40ab-abff-d2bc8d4441db" providerId="ADAL" clId="{1D0C23D6-5C33-4C15-8F97-96E640600106}" dt="2025-09-08T12:37:19.983" v="18" actId="47"/>
        <pc:sldMkLst>
          <pc:docMk/>
          <pc:sldMk cId="1566216256" sldId="353"/>
        </pc:sldMkLst>
      </pc:sldChg>
      <pc:sldChg chg="del">
        <pc:chgData name="Jones, Catherine (STFC,RAL,TECH)" userId="00a67cca-117a-40ab-abff-d2bc8d4441db" providerId="ADAL" clId="{1D0C23D6-5C33-4C15-8F97-96E640600106}" dt="2025-09-08T12:37:25.662" v="27" actId="47"/>
        <pc:sldMkLst>
          <pc:docMk/>
          <pc:sldMk cId="2158893204" sldId="354"/>
        </pc:sldMkLst>
      </pc:sldChg>
      <pc:sldChg chg="del">
        <pc:chgData name="Jones, Catherine (STFC,RAL,TECH)" userId="00a67cca-117a-40ab-abff-d2bc8d4441db" providerId="ADAL" clId="{1D0C23D6-5C33-4C15-8F97-96E640600106}" dt="2025-09-08T12:37:32.677" v="45" actId="47"/>
        <pc:sldMkLst>
          <pc:docMk/>
          <pc:sldMk cId="963156003" sldId="355"/>
        </pc:sldMkLst>
      </pc:sldChg>
      <pc:sldChg chg="del">
        <pc:chgData name="Jones, Catherine (STFC,RAL,TECH)" userId="00a67cca-117a-40ab-abff-d2bc8d4441db" providerId="ADAL" clId="{1D0C23D6-5C33-4C15-8F97-96E640600106}" dt="2025-09-08T12:37:44.268" v="56" actId="47"/>
        <pc:sldMkLst>
          <pc:docMk/>
          <pc:sldMk cId="3463355734" sldId="356"/>
        </pc:sldMkLst>
      </pc:sldChg>
      <pc:sldChg chg="del">
        <pc:chgData name="Jones, Catherine (STFC,RAL,TECH)" userId="00a67cca-117a-40ab-abff-d2bc8d4441db" providerId="ADAL" clId="{1D0C23D6-5C33-4C15-8F97-96E640600106}" dt="2025-09-08T12:37:48.144" v="66" actId="47"/>
        <pc:sldMkLst>
          <pc:docMk/>
          <pc:sldMk cId="2794831356" sldId="357"/>
        </pc:sldMkLst>
      </pc:sldChg>
      <pc:sldChg chg="del">
        <pc:chgData name="Jones, Catherine (STFC,RAL,TECH)" userId="00a67cca-117a-40ab-abff-d2bc8d4441db" providerId="ADAL" clId="{1D0C23D6-5C33-4C15-8F97-96E640600106}" dt="2025-09-08T12:37:51.432" v="73" actId="47"/>
        <pc:sldMkLst>
          <pc:docMk/>
          <pc:sldMk cId="4123016216" sldId="358"/>
        </pc:sldMkLst>
      </pc:sldChg>
      <pc:sldChg chg="del">
        <pc:chgData name="Jones, Catherine (STFC,RAL,TECH)" userId="00a67cca-117a-40ab-abff-d2bc8d4441db" providerId="ADAL" clId="{1D0C23D6-5C33-4C15-8F97-96E640600106}" dt="2025-09-08T12:37:56.263" v="82" actId="47"/>
        <pc:sldMkLst>
          <pc:docMk/>
          <pc:sldMk cId="494979676" sldId="359"/>
        </pc:sldMkLst>
      </pc:sldChg>
      <pc:sldChg chg="del">
        <pc:chgData name="Jones, Catherine (STFC,RAL,TECH)" userId="00a67cca-117a-40ab-abff-d2bc8d4441db" providerId="ADAL" clId="{1D0C23D6-5C33-4C15-8F97-96E640600106}" dt="2025-09-08T12:38:02.999" v="95" actId="47"/>
        <pc:sldMkLst>
          <pc:docMk/>
          <pc:sldMk cId="1005355663" sldId="360"/>
        </pc:sldMkLst>
      </pc:sldChg>
      <pc:sldChg chg="del">
        <pc:chgData name="Jones, Catherine (STFC,RAL,TECH)" userId="00a67cca-117a-40ab-abff-d2bc8d4441db" providerId="ADAL" clId="{1D0C23D6-5C33-4C15-8F97-96E640600106}" dt="2025-09-08T12:37:56.315" v="83" actId="47"/>
        <pc:sldMkLst>
          <pc:docMk/>
          <pc:sldMk cId="774617831" sldId="361"/>
        </pc:sldMkLst>
      </pc:sldChg>
      <pc:sldChg chg="del">
        <pc:chgData name="Jones, Catherine (STFC,RAL,TECH)" userId="00a67cca-117a-40ab-abff-d2bc8d4441db" providerId="ADAL" clId="{1D0C23D6-5C33-4C15-8F97-96E640600106}" dt="2025-09-08T12:38:05.228" v="97" actId="47"/>
        <pc:sldMkLst>
          <pc:docMk/>
          <pc:sldMk cId="272224357" sldId="362"/>
        </pc:sldMkLst>
      </pc:sldChg>
      <pc:sldChg chg="del">
        <pc:chgData name="Jones, Catherine (STFC,RAL,TECH)" userId="00a67cca-117a-40ab-abff-d2bc8d4441db" providerId="ADAL" clId="{1D0C23D6-5C33-4C15-8F97-96E640600106}" dt="2025-09-08T12:38:37.954" v="111" actId="47"/>
        <pc:sldMkLst>
          <pc:docMk/>
          <pc:sldMk cId="843604398" sldId="363"/>
        </pc:sldMkLst>
      </pc:sldChg>
      <pc:sldChg chg="del">
        <pc:chgData name="Jones, Catherine (STFC,RAL,TECH)" userId="00a67cca-117a-40ab-abff-d2bc8d4441db" providerId="ADAL" clId="{1D0C23D6-5C33-4C15-8F97-96E640600106}" dt="2025-09-08T12:43:03.825" v="171" actId="47"/>
        <pc:sldMkLst>
          <pc:docMk/>
          <pc:sldMk cId="2754035706" sldId="364"/>
        </pc:sldMkLst>
      </pc:sldChg>
      <pc:sldChg chg="del mod ord modShow">
        <pc:chgData name="Jones, Catherine (STFC,RAL,TECH)" userId="00a67cca-117a-40ab-abff-d2bc8d4441db" providerId="ADAL" clId="{1D0C23D6-5C33-4C15-8F97-96E640600106}" dt="2025-09-08T14:34:34.403" v="882" actId="47"/>
        <pc:sldMkLst>
          <pc:docMk/>
          <pc:sldMk cId="3251964772" sldId="365"/>
        </pc:sldMkLst>
      </pc:sldChg>
      <pc:sldChg chg="addSp delSp modSp del mod ord">
        <pc:chgData name="Jones, Catherine (STFC,RAL,TECH)" userId="00a67cca-117a-40ab-abff-d2bc8d4441db" providerId="ADAL" clId="{1D0C23D6-5C33-4C15-8F97-96E640600106}" dt="2025-09-08T14:49:14.200" v="1377" actId="47"/>
        <pc:sldMkLst>
          <pc:docMk/>
          <pc:sldMk cId="826986918" sldId="366"/>
        </pc:sldMkLst>
        <pc:spChg chg="mod">
          <ac:chgData name="Jones, Catherine (STFC,RAL,TECH)" userId="00a67cca-117a-40ab-abff-d2bc8d4441db" providerId="ADAL" clId="{1D0C23D6-5C33-4C15-8F97-96E640600106}" dt="2025-09-08T12:57:15.020" v="717" actId="27636"/>
          <ac:spMkLst>
            <pc:docMk/>
            <pc:sldMk cId="826986918" sldId="366"/>
            <ac:spMk id="3" creationId="{03784248-A8F2-AA59-4C7D-9EBAFC46F9A9}"/>
          </ac:spMkLst>
        </pc:spChg>
        <pc:spChg chg="add del">
          <ac:chgData name="Jones, Catherine (STFC,RAL,TECH)" userId="00a67cca-117a-40ab-abff-d2bc8d4441db" providerId="ADAL" clId="{1D0C23D6-5C33-4C15-8F97-96E640600106}" dt="2025-09-08T12:56:52.160" v="713" actId="22"/>
          <ac:spMkLst>
            <pc:docMk/>
            <pc:sldMk cId="826986918" sldId="366"/>
            <ac:spMk id="5" creationId="{A3E63179-78F4-4808-DF2D-028DE4E2AC33}"/>
          </ac:spMkLst>
        </pc:spChg>
        <pc:spChg chg="add del mod">
          <ac:chgData name="Jones, Catherine (STFC,RAL,TECH)" userId="00a67cca-117a-40ab-abff-d2bc8d4441db" providerId="ADAL" clId="{1D0C23D6-5C33-4C15-8F97-96E640600106}" dt="2025-09-08T12:57:54.249" v="723" actId="21"/>
          <ac:spMkLst>
            <pc:docMk/>
            <pc:sldMk cId="826986918" sldId="366"/>
            <ac:spMk id="6" creationId="{B2D0571B-A327-984C-241C-0F8946424F4C}"/>
          </ac:spMkLst>
        </pc:spChg>
      </pc:sldChg>
      <pc:sldChg chg="del ord">
        <pc:chgData name="Jones, Catherine (STFC,RAL,TECH)" userId="00a67cca-117a-40ab-abff-d2bc8d4441db" providerId="ADAL" clId="{1D0C23D6-5C33-4C15-8F97-96E640600106}" dt="2025-09-10T12:50:50.537" v="1518" actId="47"/>
        <pc:sldMkLst>
          <pc:docMk/>
          <pc:sldMk cId="3138139491" sldId="367"/>
        </pc:sldMkLst>
      </pc:sldChg>
      <pc:sldChg chg="addSp delSp modSp mod ord">
        <pc:chgData name="Jones, Catherine (STFC,RAL,TECH)" userId="00a67cca-117a-40ab-abff-d2bc8d4441db" providerId="ADAL" clId="{1D0C23D6-5C33-4C15-8F97-96E640600106}" dt="2025-09-10T12:58:32.457" v="1765" actId="1076"/>
        <pc:sldMkLst>
          <pc:docMk/>
          <pc:sldMk cId="2486580118" sldId="368"/>
        </pc:sldMkLst>
        <pc:spChg chg="mod">
          <ac:chgData name="Jones, Catherine (STFC,RAL,TECH)" userId="00a67cca-117a-40ab-abff-d2bc8d4441db" providerId="ADAL" clId="{1D0C23D6-5C33-4C15-8F97-96E640600106}" dt="2025-09-08T12:51:23.527" v="572" actId="108"/>
          <ac:spMkLst>
            <pc:docMk/>
            <pc:sldMk cId="2486580118" sldId="368"/>
            <ac:spMk id="2" creationId="{523FFFDA-A6C2-484D-9894-33763C9BED45}"/>
          </ac:spMkLst>
        </pc:spChg>
        <pc:spChg chg="mod">
          <ac:chgData name="Jones, Catherine (STFC,RAL,TECH)" userId="00a67cca-117a-40ab-abff-d2bc8d4441db" providerId="ADAL" clId="{1D0C23D6-5C33-4C15-8F97-96E640600106}" dt="2025-09-08T12:50:38.720" v="567" actId="1076"/>
          <ac:spMkLst>
            <pc:docMk/>
            <pc:sldMk cId="2486580118" sldId="368"/>
            <ac:spMk id="3" creationId="{F019E4D6-F91C-37DC-8B5A-FD798401D3EC}"/>
          </ac:spMkLst>
        </pc:spChg>
        <pc:spChg chg="mod">
          <ac:chgData name="Jones, Catherine (STFC,RAL,TECH)" userId="00a67cca-117a-40ab-abff-d2bc8d4441db" providerId="ADAL" clId="{1D0C23D6-5C33-4C15-8F97-96E640600106}" dt="2025-09-10T12:57:04.109" v="1754" actId="21"/>
          <ac:spMkLst>
            <pc:docMk/>
            <pc:sldMk cId="2486580118" sldId="368"/>
            <ac:spMk id="4" creationId="{EAD83572-B5FA-9D7E-00A8-5E268C1A4C2B}"/>
          </ac:spMkLst>
        </pc:spChg>
        <pc:spChg chg="add del mod">
          <ac:chgData name="Jones, Catherine (STFC,RAL,TECH)" userId="00a67cca-117a-40ab-abff-d2bc8d4441db" providerId="ADAL" clId="{1D0C23D6-5C33-4C15-8F97-96E640600106}" dt="2025-09-10T12:57:50.043" v="1762"/>
          <ac:spMkLst>
            <pc:docMk/>
            <pc:sldMk cId="2486580118" sldId="368"/>
            <ac:spMk id="8" creationId="{7D2724FE-50DB-83A0-85B8-50C63EF7421C}"/>
          </ac:spMkLst>
        </pc:spChg>
        <pc:spChg chg="add mod">
          <ac:chgData name="Jones, Catherine (STFC,RAL,TECH)" userId="00a67cca-117a-40ab-abff-d2bc8d4441db" providerId="ADAL" clId="{1D0C23D6-5C33-4C15-8F97-96E640600106}" dt="2025-09-10T12:58:32.457" v="1765" actId="1076"/>
          <ac:spMkLst>
            <pc:docMk/>
            <pc:sldMk cId="2486580118" sldId="368"/>
            <ac:spMk id="9" creationId="{830D7142-60AE-C11E-B5DB-B4761B072F2F}"/>
          </ac:spMkLst>
        </pc:spChg>
        <pc:picChg chg="add mod">
          <ac:chgData name="Jones, Catherine (STFC,RAL,TECH)" userId="00a67cca-117a-40ab-abff-d2bc8d4441db" providerId="ADAL" clId="{1D0C23D6-5C33-4C15-8F97-96E640600106}" dt="2025-09-10T12:56:30.146" v="1746" actId="1076"/>
          <ac:picMkLst>
            <pc:docMk/>
            <pc:sldMk cId="2486580118" sldId="368"/>
            <ac:picMk id="7" creationId="{264190CB-136C-5BE5-8EF7-3D75021FA08E}"/>
          </ac:picMkLst>
        </pc:picChg>
        <pc:picChg chg="del mod">
          <ac:chgData name="Jones, Catherine (STFC,RAL,TECH)" userId="00a67cca-117a-40ab-abff-d2bc8d4441db" providerId="ADAL" clId="{1D0C23D6-5C33-4C15-8F97-96E640600106}" dt="2025-09-10T12:55:43.936" v="1543" actId="478"/>
          <ac:picMkLst>
            <pc:docMk/>
            <pc:sldMk cId="2486580118" sldId="368"/>
            <ac:picMk id="11" creationId="{9B6DE48C-DDF9-30CF-C0EC-2FFD50EBE855}"/>
          </ac:picMkLst>
        </pc:picChg>
        <pc:picChg chg="del mod">
          <ac:chgData name="Jones, Catherine (STFC,RAL,TECH)" userId="00a67cca-117a-40ab-abff-d2bc8d4441db" providerId="ADAL" clId="{1D0C23D6-5C33-4C15-8F97-96E640600106}" dt="2025-09-10T12:56:02.854" v="1711" actId="478"/>
          <ac:picMkLst>
            <pc:docMk/>
            <pc:sldMk cId="2486580118" sldId="368"/>
            <ac:picMk id="14" creationId="{25D0898E-B76B-9081-C7BA-2479E9CA1BF0}"/>
          </ac:picMkLst>
        </pc:picChg>
      </pc:sldChg>
      <pc:sldChg chg="del ord">
        <pc:chgData name="Jones, Catherine (STFC,RAL,TECH)" userId="00a67cca-117a-40ab-abff-d2bc8d4441db" providerId="ADAL" clId="{1D0C23D6-5C33-4C15-8F97-96E640600106}" dt="2025-09-08T14:59:15.941" v="1450" actId="47"/>
        <pc:sldMkLst>
          <pc:docMk/>
          <pc:sldMk cId="2981264985" sldId="371"/>
        </pc:sldMkLst>
      </pc:sldChg>
      <pc:sldChg chg="delSp modSp add mod">
        <pc:chgData name="Jones, Catherine (STFC,RAL,TECH)" userId="00a67cca-117a-40ab-abff-d2bc8d4441db" providerId="ADAL" clId="{1D0C23D6-5C33-4C15-8F97-96E640600106}" dt="2025-09-08T12:54:45.959" v="605" actId="20577"/>
        <pc:sldMkLst>
          <pc:docMk/>
          <pc:sldMk cId="1651511559" sldId="372"/>
        </pc:sldMkLst>
        <pc:spChg chg="mod">
          <ac:chgData name="Jones, Catherine (STFC,RAL,TECH)" userId="00a67cca-117a-40ab-abff-d2bc8d4441db" providerId="ADAL" clId="{1D0C23D6-5C33-4C15-8F97-96E640600106}" dt="2025-09-08T12:42:16.782" v="161" actId="403"/>
          <ac:spMkLst>
            <pc:docMk/>
            <pc:sldMk cId="1651511559" sldId="372"/>
            <ac:spMk id="3" creationId="{78DB0FE0-A4AF-D848-8925-91A37993D74D}"/>
          </ac:spMkLst>
        </pc:spChg>
        <pc:spChg chg="mod">
          <ac:chgData name="Jones, Catherine (STFC,RAL,TECH)" userId="00a67cca-117a-40ab-abff-d2bc8d4441db" providerId="ADAL" clId="{1D0C23D6-5C33-4C15-8F97-96E640600106}" dt="2025-09-08T12:54:45.959" v="605" actId="20577"/>
          <ac:spMkLst>
            <pc:docMk/>
            <pc:sldMk cId="1651511559" sldId="372"/>
            <ac:spMk id="5" creationId="{0BEB0AE4-391E-6F41-84C6-D4EEDF519A31}"/>
          </ac:spMkLst>
        </pc:spChg>
        <pc:picChg chg="del">
          <ac:chgData name="Jones, Catherine (STFC,RAL,TECH)" userId="00a67cca-117a-40ab-abff-d2bc8d4441db" providerId="ADAL" clId="{1D0C23D6-5C33-4C15-8F97-96E640600106}" dt="2025-09-08T12:41:00.835" v="128" actId="478"/>
          <ac:picMkLst>
            <pc:docMk/>
            <pc:sldMk cId="1651511559" sldId="372"/>
            <ac:picMk id="4" creationId="{EC594B4A-95FB-A657-10B4-2876EBD96E4E}"/>
          </ac:picMkLst>
        </pc:picChg>
      </pc:sldChg>
      <pc:sldChg chg="add del">
        <pc:chgData name="Jones, Catherine (STFC,RAL,TECH)" userId="00a67cca-117a-40ab-abff-d2bc8d4441db" providerId="ADAL" clId="{1D0C23D6-5C33-4C15-8F97-96E640600106}" dt="2025-09-08T12:43:32.403" v="174" actId="47"/>
        <pc:sldMkLst>
          <pc:docMk/>
          <pc:sldMk cId="884027031" sldId="373"/>
        </pc:sldMkLst>
      </pc:sldChg>
      <pc:sldChg chg="addSp delSp modSp new del mod">
        <pc:chgData name="Jones, Catherine (STFC,RAL,TECH)" userId="00a67cca-117a-40ab-abff-d2bc8d4441db" providerId="ADAL" clId="{1D0C23D6-5C33-4C15-8F97-96E640600106}" dt="2025-09-08T15:01:29.720" v="1478" actId="47"/>
        <pc:sldMkLst>
          <pc:docMk/>
          <pc:sldMk cId="1576114882" sldId="373"/>
        </pc:sldMkLst>
        <pc:spChg chg="mod">
          <ac:chgData name="Jones, Catherine (STFC,RAL,TECH)" userId="00a67cca-117a-40ab-abff-d2bc8d4441db" providerId="ADAL" clId="{1D0C23D6-5C33-4C15-8F97-96E640600106}" dt="2025-09-08T14:32:38.578" v="843" actId="20577"/>
          <ac:spMkLst>
            <pc:docMk/>
            <pc:sldMk cId="1576114882" sldId="373"/>
            <ac:spMk id="2" creationId="{6D2F1113-8367-B239-3DAB-0BF8E89F3B1C}"/>
          </ac:spMkLst>
        </pc:spChg>
        <pc:spChg chg="mod">
          <ac:chgData name="Jones, Catherine (STFC,RAL,TECH)" userId="00a67cca-117a-40ab-abff-d2bc8d4441db" providerId="ADAL" clId="{1D0C23D6-5C33-4C15-8F97-96E640600106}" dt="2025-09-08T14:33:42.831" v="881" actId="20577"/>
          <ac:spMkLst>
            <pc:docMk/>
            <pc:sldMk cId="1576114882" sldId="373"/>
            <ac:spMk id="3" creationId="{6EF4EEC9-9835-F663-F579-D188FC380EC6}"/>
          </ac:spMkLst>
        </pc:spChg>
        <pc:spChg chg="add del mod">
          <ac:chgData name="Jones, Catherine (STFC,RAL,TECH)" userId="00a67cca-117a-40ab-abff-d2bc8d4441db" providerId="ADAL" clId="{1D0C23D6-5C33-4C15-8F97-96E640600106}" dt="2025-09-08T14:29:47.508" v="795"/>
          <ac:spMkLst>
            <pc:docMk/>
            <pc:sldMk cId="1576114882" sldId="373"/>
            <ac:spMk id="6" creationId="{B2D0571B-A327-984C-241C-0F8946424F4C}"/>
          </ac:spMkLst>
        </pc:spChg>
      </pc:sldChg>
      <pc:sldChg chg="modSp new del mod">
        <pc:chgData name="Jones, Catherine (STFC,RAL,TECH)" userId="00a67cca-117a-40ab-abff-d2bc8d4441db" providerId="ADAL" clId="{1D0C23D6-5C33-4C15-8F97-96E640600106}" dt="2025-09-08T14:42:20.769" v="986" actId="47"/>
        <pc:sldMkLst>
          <pc:docMk/>
          <pc:sldMk cId="186459649" sldId="374"/>
        </pc:sldMkLst>
        <pc:spChg chg="mod">
          <ac:chgData name="Jones, Catherine (STFC,RAL,TECH)" userId="00a67cca-117a-40ab-abff-d2bc8d4441db" providerId="ADAL" clId="{1D0C23D6-5C33-4C15-8F97-96E640600106}" dt="2025-09-08T14:39:40.295" v="914" actId="20577"/>
          <ac:spMkLst>
            <pc:docMk/>
            <pc:sldMk cId="186459649" sldId="374"/>
            <ac:spMk id="2" creationId="{DA09A623-71A1-4A4A-97E9-5D81751FCF85}"/>
          </ac:spMkLst>
        </pc:spChg>
        <pc:spChg chg="mod">
          <ac:chgData name="Jones, Catherine (STFC,RAL,TECH)" userId="00a67cca-117a-40ab-abff-d2bc8d4441db" providerId="ADAL" clId="{1D0C23D6-5C33-4C15-8F97-96E640600106}" dt="2025-09-08T14:40:11.261" v="983" actId="14"/>
          <ac:spMkLst>
            <pc:docMk/>
            <pc:sldMk cId="186459649" sldId="374"/>
            <ac:spMk id="3" creationId="{54FC3732-C948-D278-436B-D5B54008EA67}"/>
          </ac:spMkLst>
        </pc:spChg>
      </pc:sldChg>
      <pc:sldChg chg="add del">
        <pc:chgData name="Jones, Catherine (STFC,RAL,TECH)" userId="00a67cca-117a-40ab-abff-d2bc8d4441db" providerId="ADAL" clId="{1D0C23D6-5C33-4C15-8F97-96E640600106}" dt="2025-09-08T12:42:28.772" v="162" actId="47"/>
        <pc:sldMkLst>
          <pc:docMk/>
          <pc:sldMk cId="529627126" sldId="374"/>
        </pc:sldMkLst>
      </pc:sldChg>
      <pc:sldChg chg="add del">
        <pc:chgData name="Jones, Catherine (STFC,RAL,TECH)" userId="00a67cca-117a-40ab-abff-d2bc8d4441db" providerId="ADAL" clId="{1D0C23D6-5C33-4C15-8F97-96E640600106}" dt="2025-09-08T12:42:30.164" v="163" actId="47"/>
        <pc:sldMkLst>
          <pc:docMk/>
          <pc:sldMk cId="2068745000" sldId="375"/>
        </pc:sldMkLst>
      </pc:sldChg>
      <pc:sldChg chg="addSp delSp modSp add del mod">
        <pc:chgData name="Jones, Catherine (STFC,RAL,TECH)" userId="00a67cca-117a-40ab-abff-d2bc8d4441db" providerId="ADAL" clId="{1D0C23D6-5C33-4C15-8F97-96E640600106}" dt="2025-09-08T14:51:41.152" v="1390" actId="47"/>
        <pc:sldMkLst>
          <pc:docMk/>
          <pc:sldMk cId="2509211069" sldId="375"/>
        </pc:sldMkLst>
        <pc:spChg chg="mod">
          <ac:chgData name="Jones, Catherine (STFC,RAL,TECH)" userId="00a67cca-117a-40ab-abff-d2bc8d4441db" providerId="ADAL" clId="{1D0C23D6-5C33-4C15-8F97-96E640600106}" dt="2025-09-08T14:48:06.234" v="1370" actId="20577"/>
          <ac:spMkLst>
            <pc:docMk/>
            <pc:sldMk cId="2509211069" sldId="375"/>
            <ac:spMk id="2" creationId="{5702C8E2-E6B2-B941-B9D0-215EC79093C9}"/>
          </ac:spMkLst>
        </pc:spChg>
        <pc:spChg chg="mod">
          <ac:chgData name="Jones, Catherine (STFC,RAL,TECH)" userId="00a67cca-117a-40ab-abff-d2bc8d4441db" providerId="ADAL" clId="{1D0C23D6-5C33-4C15-8F97-96E640600106}" dt="2025-09-08T14:47:14.647" v="1364" actId="20577"/>
          <ac:spMkLst>
            <pc:docMk/>
            <pc:sldMk cId="2509211069" sldId="375"/>
            <ac:spMk id="5" creationId="{6EA6E883-8F34-B654-45A9-04D46F49924D}"/>
          </ac:spMkLst>
        </pc:spChg>
        <pc:graphicFrameChg chg="mod">
          <ac:chgData name="Jones, Catherine (STFC,RAL,TECH)" userId="00a67cca-117a-40ab-abff-d2bc8d4441db" providerId="ADAL" clId="{1D0C23D6-5C33-4C15-8F97-96E640600106}" dt="2025-09-08T14:43:20.485" v="994" actId="1076"/>
          <ac:graphicFrameMkLst>
            <pc:docMk/>
            <pc:sldMk cId="2509211069" sldId="375"/>
            <ac:graphicFrameMk id="6" creationId="{E6D8840A-A3E1-84FF-0895-39D9E68F7BBA}"/>
          </ac:graphicFrameMkLst>
        </pc:graphicFrameChg>
        <pc:graphicFrameChg chg="del">
          <ac:chgData name="Jones, Catherine (STFC,RAL,TECH)" userId="00a67cca-117a-40ab-abff-d2bc8d4441db" providerId="ADAL" clId="{1D0C23D6-5C33-4C15-8F97-96E640600106}" dt="2025-09-08T14:42:27.644" v="987" actId="478"/>
          <ac:graphicFrameMkLst>
            <pc:docMk/>
            <pc:sldMk cId="2509211069" sldId="375"/>
            <ac:graphicFrameMk id="7" creationId="{0D3EA642-20DA-0CE1-97F1-C74E83C26DCF}"/>
          </ac:graphicFrameMkLst>
        </pc:graphicFrameChg>
        <pc:picChg chg="add mod">
          <ac:chgData name="Jones, Catherine (STFC,RAL,TECH)" userId="00a67cca-117a-40ab-abff-d2bc8d4441db" providerId="ADAL" clId="{1D0C23D6-5C33-4C15-8F97-96E640600106}" dt="2025-09-08T14:44:05.076" v="1015"/>
          <ac:picMkLst>
            <pc:docMk/>
            <pc:sldMk cId="2509211069" sldId="375"/>
            <ac:picMk id="3" creationId="{C7EB2067-5F9B-D726-B182-9A1DCE01C497}"/>
          </ac:picMkLst>
        </pc:picChg>
        <pc:picChg chg="del">
          <ac:chgData name="Jones, Catherine (STFC,RAL,TECH)" userId="00a67cca-117a-40ab-abff-d2bc8d4441db" providerId="ADAL" clId="{1D0C23D6-5C33-4C15-8F97-96E640600106}" dt="2025-09-08T14:44:14.772" v="1016" actId="478"/>
          <ac:picMkLst>
            <pc:docMk/>
            <pc:sldMk cId="2509211069" sldId="375"/>
            <ac:picMk id="4" creationId="{09F8D611-59B2-2DD1-8DAD-03E70C000866}"/>
          </ac:picMkLst>
        </pc:picChg>
        <pc:picChg chg="del">
          <ac:chgData name="Jones, Catherine (STFC,RAL,TECH)" userId="00a67cca-117a-40ab-abff-d2bc8d4441db" providerId="ADAL" clId="{1D0C23D6-5C33-4C15-8F97-96E640600106}" dt="2025-09-08T14:44:58.627" v="1052" actId="478"/>
          <ac:picMkLst>
            <pc:docMk/>
            <pc:sldMk cId="2509211069" sldId="375"/>
            <ac:picMk id="9" creationId="{ADE0E0EA-9C34-0377-029E-5F9E19084265}"/>
          </ac:picMkLst>
        </pc:picChg>
      </pc:sldChg>
      <pc:sldChg chg="addSp delSp modSp add mod setBg">
        <pc:chgData name="Jones, Catherine (STFC,RAL,TECH)" userId="00a67cca-117a-40ab-abff-d2bc8d4441db" providerId="ADAL" clId="{1D0C23D6-5C33-4C15-8F97-96E640600106}" dt="2025-09-10T13:17:58.887" v="2007" actId="20577"/>
        <pc:sldMkLst>
          <pc:docMk/>
          <pc:sldMk cId="503052718" sldId="376"/>
        </pc:sldMkLst>
        <pc:spChg chg="mod">
          <ac:chgData name="Jones, Catherine (STFC,RAL,TECH)" userId="00a67cca-117a-40ab-abff-d2bc8d4441db" providerId="ADAL" clId="{1D0C23D6-5C33-4C15-8F97-96E640600106}" dt="2025-09-08T14:49:34.347" v="1379" actId="108"/>
          <ac:spMkLst>
            <pc:docMk/>
            <pc:sldMk cId="503052718" sldId="376"/>
            <ac:spMk id="2" creationId="{523FFFDA-A6C2-484D-9894-33763C9BED45}"/>
          </ac:spMkLst>
        </pc:spChg>
        <pc:spChg chg="mod">
          <ac:chgData name="Jones, Catherine (STFC,RAL,TECH)" userId="00a67cca-117a-40ab-abff-d2bc8d4441db" providerId="ADAL" clId="{1D0C23D6-5C33-4C15-8F97-96E640600106}" dt="2025-09-10T13:17:58.887" v="2007" actId="20577"/>
          <ac:spMkLst>
            <pc:docMk/>
            <pc:sldMk cId="503052718" sldId="376"/>
            <ac:spMk id="4" creationId="{EAD83572-B5FA-9D7E-00A8-5E268C1A4C2B}"/>
          </ac:spMkLst>
        </pc:spChg>
        <pc:spChg chg="add mod">
          <ac:chgData name="Jones, Catherine (STFC,RAL,TECH)" userId="00a67cca-117a-40ab-abff-d2bc8d4441db" providerId="ADAL" clId="{1D0C23D6-5C33-4C15-8F97-96E640600106}" dt="2025-09-10T13:16:07.690" v="1985" actId="1076"/>
          <ac:spMkLst>
            <pc:docMk/>
            <pc:sldMk cId="503052718" sldId="376"/>
            <ac:spMk id="7" creationId="{E47A3125-0D68-37D7-7567-0911456810B7}"/>
          </ac:spMkLst>
        </pc:spChg>
        <pc:picChg chg="add mod">
          <ac:chgData name="Jones, Catherine (STFC,RAL,TECH)" userId="00a67cca-117a-40ab-abff-d2bc8d4441db" providerId="ADAL" clId="{1D0C23D6-5C33-4C15-8F97-96E640600106}" dt="2025-09-10T13:14:17.651" v="1927" actId="1076"/>
          <ac:picMkLst>
            <pc:docMk/>
            <pc:sldMk cId="503052718" sldId="376"/>
            <ac:picMk id="5" creationId="{A2272F8C-EDAF-6B1F-82ED-39C36B98EEEB}"/>
          </ac:picMkLst>
        </pc:picChg>
        <pc:picChg chg="mod">
          <ac:chgData name="Jones, Catherine (STFC,RAL,TECH)" userId="00a67cca-117a-40ab-abff-d2bc8d4441db" providerId="ADAL" clId="{1D0C23D6-5C33-4C15-8F97-96E640600106}" dt="2025-09-08T14:49:39.976" v="1380" actId="1076"/>
          <ac:picMkLst>
            <pc:docMk/>
            <pc:sldMk cId="503052718" sldId="376"/>
            <ac:picMk id="6" creationId="{6CE9FF30-CACB-193A-D505-6B98881D01AA}"/>
          </ac:picMkLst>
        </pc:picChg>
        <pc:picChg chg="del">
          <ac:chgData name="Jones, Catherine (STFC,RAL,TECH)" userId="00a67cca-117a-40ab-abff-d2bc8d4441db" providerId="ADAL" clId="{1D0C23D6-5C33-4C15-8F97-96E640600106}" dt="2025-09-08T14:49:00.356" v="1375" actId="478"/>
          <ac:picMkLst>
            <pc:docMk/>
            <pc:sldMk cId="503052718" sldId="376"/>
            <ac:picMk id="11" creationId="{9B6DE48C-DDF9-30CF-C0EC-2FFD50EBE855}"/>
          </ac:picMkLst>
        </pc:picChg>
        <pc:picChg chg="del">
          <ac:chgData name="Jones, Catherine (STFC,RAL,TECH)" userId="00a67cca-117a-40ab-abff-d2bc8d4441db" providerId="ADAL" clId="{1D0C23D6-5C33-4C15-8F97-96E640600106}" dt="2025-09-08T14:48:59.271" v="1374" actId="478"/>
          <ac:picMkLst>
            <pc:docMk/>
            <pc:sldMk cId="503052718" sldId="376"/>
            <ac:picMk id="14" creationId="{25D0898E-B76B-9081-C7BA-2479E9CA1BF0}"/>
          </ac:picMkLst>
        </pc:picChg>
      </pc:sldChg>
      <pc:sldChg chg="add del">
        <pc:chgData name="Jones, Catherine (STFC,RAL,TECH)" userId="00a67cca-117a-40ab-abff-d2bc8d4441db" providerId="ADAL" clId="{1D0C23D6-5C33-4C15-8F97-96E640600106}" dt="2025-09-08T12:42:31.871" v="164" actId="47"/>
        <pc:sldMkLst>
          <pc:docMk/>
          <pc:sldMk cId="3202034555" sldId="376"/>
        </pc:sldMkLst>
      </pc:sldChg>
      <pc:sldChg chg="addSp modSp add mod ord">
        <pc:chgData name="Jones, Catherine (STFC,RAL,TECH)" userId="00a67cca-117a-40ab-abff-d2bc8d4441db" providerId="ADAL" clId="{1D0C23D6-5C33-4C15-8F97-96E640600106}" dt="2025-09-10T13:00:44.596" v="1773" actId="403"/>
        <pc:sldMkLst>
          <pc:docMk/>
          <pc:sldMk cId="2188547566" sldId="377"/>
        </pc:sldMkLst>
        <pc:spChg chg="mod">
          <ac:chgData name="Jones, Catherine (STFC,RAL,TECH)" userId="00a67cca-117a-40ab-abff-d2bc8d4441db" providerId="ADAL" clId="{1D0C23D6-5C33-4C15-8F97-96E640600106}" dt="2025-09-08T14:51:32.092" v="1389"/>
          <ac:spMkLst>
            <pc:docMk/>
            <pc:sldMk cId="2188547566" sldId="377"/>
            <ac:spMk id="2" creationId="{523FFFDA-A6C2-484D-9894-33763C9BED45}"/>
          </ac:spMkLst>
        </pc:spChg>
        <pc:spChg chg="mod">
          <ac:chgData name="Jones, Catherine (STFC,RAL,TECH)" userId="00a67cca-117a-40ab-abff-d2bc8d4441db" providerId="ADAL" clId="{1D0C23D6-5C33-4C15-8F97-96E640600106}" dt="2025-09-10T13:00:44.596" v="1773" actId="403"/>
          <ac:spMkLst>
            <pc:docMk/>
            <pc:sldMk cId="2188547566" sldId="377"/>
            <ac:spMk id="4" creationId="{EAD83572-B5FA-9D7E-00A8-5E268C1A4C2B}"/>
          </ac:spMkLst>
        </pc:spChg>
        <pc:graphicFrameChg chg="add mod">
          <ac:chgData name="Jones, Catherine (STFC,RAL,TECH)" userId="00a67cca-117a-40ab-abff-d2bc8d4441db" providerId="ADAL" clId="{1D0C23D6-5C33-4C15-8F97-96E640600106}" dt="2025-09-08T14:51:59.731" v="1393" actId="1076"/>
          <ac:graphicFrameMkLst>
            <pc:docMk/>
            <pc:sldMk cId="2188547566" sldId="377"/>
            <ac:graphicFrameMk id="5" creationId="{82AABAED-1E08-EC37-5F16-93D006FDD7BC}"/>
          </ac:graphicFrameMkLst>
        </pc:graphicFrameChg>
        <pc:picChg chg="mod">
          <ac:chgData name="Jones, Catherine (STFC,RAL,TECH)" userId="00a67cca-117a-40ab-abff-d2bc8d4441db" providerId="ADAL" clId="{1D0C23D6-5C33-4C15-8F97-96E640600106}" dt="2025-09-08T14:51:49.238" v="1391" actId="1076"/>
          <ac:picMkLst>
            <pc:docMk/>
            <pc:sldMk cId="2188547566" sldId="377"/>
            <ac:picMk id="6" creationId="{6CE9FF30-CACB-193A-D505-6B98881D01AA}"/>
          </ac:picMkLst>
        </pc:picChg>
      </pc:sldChg>
      <pc:sldChg chg="add del">
        <pc:chgData name="Jones, Catherine (STFC,RAL,TECH)" userId="00a67cca-117a-40ab-abff-d2bc8d4441db" providerId="ADAL" clId="{1D0C23D6-5C33-4C15-8F97-96E640600106}" dt="2025-09-08T12:42:33.385" v="165" actId="47"/>
        <pc:sldMkLst>
          <pc:docMk/>
          <pc:sldMk cId="2303330116" sldId="377"/>
        </pc:sldMkLst>
      </pc:sldChg>
      <pc:sldChg chg="addSp delSp modSp add mod modAnim">
        <pc:chgData name="Jones, Catherine (STFC,RAL,TECH)" userId="00a67cca-117a-40ab-abff-d2bc8d4441db" providerId="ADAL" clId="{1D0C23D6-5C33-4C15-8F97-96E640600106}" dt="2025-09-08T14:59:12.221" v="1449" actId="108"/>
        <pc:sldMkLst>
          <pc:docMk/>
          <pc:sldMk cId="3018619973" sldId="378"/>
        </pc:sldMkLst>
        <pc:spChg chg="mod">
          <ac:chgData name="Jones, Catherine (STFC,RAL,TECH)" userId="00a67cca-117a-40ab-abff-d2bc8d4441db" providerId="ADAL" clId="{1D0C23D6-5C33-4C15-8F97-96E640600106}" dt="2025-09-08T14:59:12.221" v="1449" actId="108"/>
          <ac:spMkLst>
            <pc:docMk/>
            <pc:sldMk cId="3018619973" sldId="378"/>
            <ac:spMk id="2" creationId="{523FFFDA-A6C2-484D-9894-33763C9BED45}"/>
          </ac:spMkLst>
        </pc:spChg>
        <pc:spChg chg="mod">
          <ac:chgData name="Jones, Catherine (STFC,RAL,TECH)" userId="00a67cca-117a-40ab-abff-d2bc8d4441db" providerId="ADAL" clId="{1D0C23D6-5C33-4C15-8F97-96E640600106}" dt="2025-09-08T14:57:23.206" v="1437" actId="14100"/>
          <ac:spMkLst>
            <pc:docMk/>
            <pc:sldMk cId="3018619973" sldId="378"/>
            <ac:spMk id="3" creationId="{F019E4D6-F91C-37DC-8B5A-FD798401D3EC}"/>
          </ac:spMkLst>
        </pc:spChg>
        <pc:spChg chg="del">
          <ac:chgData name="Jones, Catherine (STFC,RAL,TECH)" userId="00a67cca-117a-40ab-abff-d2bc8d4441db" providerId="ADAL" clId="{1D0C23D6-5C33-4C15-8F97-96E640600106}" dt="2025-09-08T14:52:21.126" v="1395" actId="478"/>
          <ac:spMkLst>
            <pc:docMk/>
            <pc:sldMk cId="3018619973" sldId="378"/>
            <ac:spMk id="4" creationId="{EAD83572-B5FA-9D7E-00A8-5E268C1A4C2B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12" creationId="{4147831A-4211-85CC-0083-050673AE8DCD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13" creationId="{B04B9F13-E851-BE20-D5A6-8750ADEE05B8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14" creationId="{764C9BBD-4475-0D22-01A9-D8756B9E3B68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15" creationId="{51276153-4DD6-D6F7-0C27-8CD2598A7D67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16" creationId="{AA220C12-5555-006C-5693-C24733EAF93D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17" creationId="{39A3064C-3D38-D826-E47D-8E39744F7218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18" creationId="{1A2654C4-07B6-3851-C1FF-8A643BCA8337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19" creationId="{3646784E-FBC5-4589-921B-309F5A49E08C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20" creationId="{47D94065-B26F-2A1E-9F6C-3F4A62DBB21B}"/>
          </ac:spMkLst>
        </pc:spChg>
        <pc:spChg chg="add mod">
          <ac:chgData name="Jones, Catherine (STFC,RAL,TECH)" userId="00a67cca-117a-40ab-abff-d2bc8d4441db" providerId="ADAL" clId="{1D0C23D6-5C33-4C15-8F97-96E640600106}" dt="2025-09-08T14:52:36.012" v="1402"/>
          <ac:spMkLst>
            <pc:docMk/>
            <pc:sldMk cId="3018619973" sldId="378"/>
            <ac:spMk id="21" creationId="{8E650F75-50A3-CB3E-7FA4-40FF45D2C654}"/>
          </ac:spMkLst>
        </pc:spChg>
        <pc:spChg chg="add mod">
          <ac:chgData name="Jones, Catherine (STFC,RAL,TECH)" userId="00a67cca-117a-40ab-abff-d2bc8d4441db" providerId="ADAL" clId="{1D0C23D6-5C33-4C15-8F97-96E640600106}" dt="2025-09-08T14:57:39.026" v="1439" actId="1076"/>
          <ac:spMkLst>
            <pc:docMk/>
            <pc:sldMk cId="3018619973" sldId="378"/>
            <ac:spMk id="23" creationId="{9ABA85BF-667B-7C35-3A0F-2F89E86D45AC}"/>
          </ac:spMkLst>
        </pc:spChg>
        <pc:spChg chg="add mod">
          <ac:chgData name="Jones, Catherine (STFC,RAL,TECH)" userId="00a67cca-117a-40ab-abff-d2bc8d4441db" providerId="ADAL" clId="{1D0C23D6-5C33-4C15-8F97-96E640600106}" dt="2025-09-08T14:57:55.069" v="1441" actId="1076"/>
          <ac:spMkLst>
            <pc:docMk/>
            <pc:sldMk cId="3018619973" sldId="378"/>
            <ac:spMk id="24" creationId="{C7885CAC-C329-387C-2BD1-94FD35118595}"/>
          </ac:spMkLst>
        </pc:spChg>
        <pc:spChg chg="add mod">
          <ac:chgData name="Jones, Catherine (STFC,RAL,TECH)" userId="00a67cca-117a-40ab-abff-d2bc8d4441db" providerId="ADAL" clId="{1D0C23D6-5C33-4C15-8F97-96E640600106}" dt="2025-09-08T14:58:09.532" v="1443" actId="1076"/>
          <ac:spMkLst>
            <pc:docMk/>
            <pc:sldMk cId="3018619973" sldId="378"/>
            <ac:spMk id="25" creationId="{573C6B4D-9806-A959-3F85-32B41D633121}"/>
          </ac:spMkLst>
        </pc:spChg>
        <pc:spChg chg="add mod">
          <ac:chgData name="Jones, Catherine (STFC,RAL,TECH)" userId="00a67cca-117a-40ab-abff-d2bc8d4441db" providerId="ADAL" clId="{1D0C23D6-5C33-4C15-8F97-96E640600106}" dt="2025-09-08T14:58:29.429" v="1447" actId="1076"/>
          <ac:spMkLst>
            <pc:docMk/>
            <pc:sldMk cId="3018619973" sldId="378"/>
            <ac:spMk id="26" creationId="{E2ED99EA-CD1A-8DF8-89DE-1472808E15D4}"/>
          </ac:spMkLst>
        </pc:spChg>
        <pc:spChg chg="add mod">
          <ac:chgData name="Jones, Catherine (STFC,RAL,TECH)" userId="00a67cca-117a-40ab-abff-d2bc8d4441db" providerId="ADAL" clId="{1D0C23D6-5C33-4C15-8F97-96E640600106}" dt="2025-09-08T14:58:19.326" v="1445" actId="1076"/>
          <ac:spMkLst>
            <pc:docMk/>
            <pc:sldMk cId="3018619973" sldId="378"/>
            <ac:spMk id="27" creationId="{711005E9-348F-A1ED-A9A2-9027630C5E85}"/>
          </ac:spMkLst>
        </pc:spChg>
        <pc:grpChg chg="add mod">
          <ac:chgData name="Jones, Catherine (STFC,RAL,TECH)" userId="00a67cca-117a-40ab-abff-d2bc8d4441db" providerId="ADAL" clId="{1D0C23D6-5C33-4C15-8F97-96E640600106}" dt="2025-09-08T14:52:36.012" v="1402"/>
          <ac:grpSpMkLst>
            <pc:docMk/>
            <pc:sldMk cId="3018619973" sldId="378"/>
            <ac:grpSpMk id="7" creationId="{457CF1BB-B83E-B2A6-1C18-A2484ACC451B}"/>
          </ac:grpSpMkLst>
        </pc:grpChg>
        <pc:grpChg chg="add mod">
          <ac:chgData name="Jones, Catherine (STFC,RAL,TECH)" userId="00a67cca-117a-40ab-abff-d2bc8d4441db" providerId="ADAL" clId="{1D0C23D6-5C33-4C15-8F97-96E640600106}" dt="2025-09-08T14:52:36.012" v="1402"/>
          <ac:grpSpMkLst>
            <pc:docMk/>
            <pc:sldMk cId="3018619973" sldId="378"/>
            <ac:grpSpMk id="8" creationId="{B86784A6-400B-A113-B369-549771535059}"/>
          </ac:grpSpMkLst>
        </pc:grpChg>
        <pc:grpChg chg="add mod">
          <ac:chgData name="Jones, Catherine (STFC,RAL,TECH)" userId="00a67cca-117a-40ab-abff-d2bc8d4441db" providerId="ADAL" clId="{1D0C23D6-5C33-4C15-8F97-96E640600106}" dt="2025-09-08T14:52:36.012" v="1402"/>
          <ac:grpSpMkLst>
            <pc:docMk/>
            <pc:sldMk cId="3018619973" sldId="378"/>
            <ac:grpSpMk id="9" creationId="{BB353FB6-6E1B-9946-E07E-627545F45D24}"/>
          </ac:grpSpMkLst>
        </pc:grpChg>
        <pc:grpChg chg="add mod">
          <ac:chgData name="Jones, Catherine (STFC,RAL,TECH)" userId="00a67cca-117a-40ab-abff-d2bc8d4441db" providerId="ADAL" clId="{1D0C23D6-5C33-4C15-8F97-96E640600106}" dt="2025-09-08T14:52:36.012" v="1402"/>
          <ac:grpSpMkLst>
            <pc:docMk/>
            <pc:sldMk cId="3018619973" sldId="378"/>
            <ac:grpSpMk id="10" creationId="{7B722157-B88F-8B97-F902-F3677F1D521B}"/>
          </ac:grpSpMkLst>
        </pc:grpChg>
        <pc:grpChg chg="add mod">
          <ac:chgData name="Jones, Catherine (STFC,RAL,TECH)" userId="00a67cca-117a-40ab-abff-d2bc8d4441db" providerId="ADAL" clId="{1D0C23D6-5C33-4C15-8F97-96E640600106}" dt="2025-09-08T14:52:36.012" v="1402"/>
          <ac:grpSpMkLst>
            <pc:docMk/>
            <pc:sldMk cId="3018619973" sldId="378"/>
            <ac:grpSpMk id="11" creationId="{49AF0732-05D1-0623-F055-236E4CFAE0A4}"/>
          </ac:grpSpMkLst>
        </pc:grpChg>
        <pc:graphicFrameChg chg="del mod">
          <ac:chgData name="Jones, Catherine (STFC,RAL,TECH)" userId="00a67cca-117a-40ab-abff-d2bc8d4441db" providerId="ADAL" clId="{1D0C23D6-5C33-4C15-8F97-96E640600106}" dt="2025-09-08T14:52:29.545" v="1400" actId="478"/>
          <ac:graphicFrameMkLst>
            <pc:docMk/>
            <pc:sldMk cId="3018619973" sldId="378"/>
            <ac:graphicFrameMk id="5" creationId="{82AABAED-1E08-EC37-5F16-93D006FDD7BC}"/>
          </ac:graphicFrameMkLst>
        </pc:graphicFrameChg>
        <pc:graphicFrameChg chg="add mod">
          <ac:chgData name="Jones, Catherine (STFC,RAL,TECH)" userId="00a67cca-117a-40ab-abff-d2bc8d4441db" providerId="ADAL" clId="{1D0C23D6-5C33-4C15-8F97-96E640600106}" dt="2025-09-08T14:58:00.951" v="1442"/>
          <ac:graphicFrameMkLst>
            <pc:docMk/>
            <pc:sldMk cId="3018619973" sldId="378"/>
            <ac:graphicFrameMk id="22" creationId="{5743DA91-B16B-B2FC-2439-ECE678605156}"/>
          </ac:graphicFrameMkLst>
        </pc:graphicFrameChg>
      </pc:sldChg>
      <pc:sldChg chg="add del">
        <pc:chgData name="Jones, Catherine (STFC,RAL,TECH)" userId="00a67cca-117a-40ab-abff-d2bc8d4441db" providerId="ADAL" clId="{1D0C23D6-5C33-4C15-8F97-96E640600106}" dt="2025-09-08T12:42:35.406" v="166" actId="47"/>
        <pc:sldMkLst>
          <pc:docMk/>
          <pc:sldMk cId="3262142528" sldId="378"/>
        </pc:sldMkLst>
      </pc:sldChg>
      <pc:sldChg chg="addSp delSp modSp add mod delAnim">
        <pc:chgData name="Jones, Catherine (STFC,RAL,TECH)" userId="00a67cca-117a-40ab-abff-d2bc8d4441db" providerId="ADAL" clId="{1D0C23D6-5C33-4C15-8F97-96E640600106}" dt="2025-09-10T13:08:23.227" v="1879" actId="14100"/>
        <pc:sldMkLst>
          <pc:docMk/>
          <pc:sldMk cId="1628566372" sldId="379"/>
        </pc:sldMkLst>
        <pc:spChg chg="mod">
          <ac:chgData name="Jones, Catherine (STFC,RAL,TECH)" userId="00a67cca-117a-40ab-abff-d2bc8d4441db" providerId="ADAL" clId="{1D0C23D6-5C33-4C15-8F97-96E640600106}" dt="2025-09-10T13:06:52.898" v="1863" actId="1076"/>
          <ac:spMkLst>
            <pc:docMk/>
            <pc:sldMk cId="1628566372" sldId="379"/>
            <ac:spMk id="2" creationId="{523FFFDA-A6C2-484D-9894-33763C9BED45}"/>
          </ac:spMkLst>
        </pc:spChg>
        <pc:spChg chg="del">
          <ac:chgData name="Jones, Catherine (STFC,RAL,TECH)" userId="00a67cca-117a-40ab-abff-d2bc8d4441db" providerId="ADAL" clId="{1D0C23D6-5C33-4C15-8F97-96E640600106}" dt="2025-09-08T15:02:31.319" v="1512" actId="478"/>
          <ac:spMkLst>
            <pc:docMk/>
            <pc:sldMk cId="1628566372" sldId="379"/>
            <ac:spMk id="3" creationId="{F019E4D6-F91C-37DC-8B5A-FD798401D3EC}"/>
          </ac:spMkLst>
        </pc:spChg>
        <pc:spChg chg="add mod">
          <ac:chgData name="Jones, Catherine (STFC,RAL,TECH)" userId="00a67cca-117a-40ab-abff-d2bc8d4441db" providerId="ADAL" clId="{1D0C23D6-5C33-4C15-8F97-96E640600106}" dt="2025-09-08T15:02:12.234" v="1510"/>
          <ac:spMkLst>
            <pc:docMk/>
            <pc:sldMk cId="1628566372" sldId="379"/>
            <ac:spMk id="5" creationId="{8512B6FC-EC71-EAF9-F2CD-2FFE0BF59693}"/>
          </ac:spMkLst>
        </pc:spChg>
        <pc:spChg chg="add mod">
          <ac:chgData name="Jones, Catherine (STFC,RAL,TECH)" userId="00a67cca-117a-40ab-abff-d2bc8d4441db" providerId="ADAL" clId="{1D0C23D6-5C33-4C15-8F97-96E640600106}" dt="2025-09-08T15:02:27.256" v="1511" actId="6549"/>
          <ac:spMkLst>
            <pc:docMk/>
            <pc:sldMk cId="1628566372" sldId="379"/>
            <ac:spMk id="7" creationId="{2383F847-11B3-020C-568E-BE472B63F044}"/>
          </ac:spMkLst>
        </pc:spChg>
        <pc:spChg chg="add del mod">
          <ac:chgData name="Jones, Catherine (STFC,RAL,TECH)" userId="00a67cca-117a-40ab-abff-d2bc8d4441db" providerId="ADAL" clId="{1D0C23D6-5C33-4C15-8F97-96E640600106}" dt="2025-09-08T15:02:41.530" v="1513"/>
          <ac:spMkLst>
            <pc:docMk/>
            <pc:sldMk cId="1628566372" sldId="379"/>
            <ac:spMk id="9" creationId="{66DB2E44-23A3-3A84-7981-28E52013110C}"/>
          </ac:spMkLst>
        </pc:spChg>
        <pc:spChg chg="del">
          <ac:chgData name="Jones, Catherine (STFC,RAL,TECH)" userId="00a67cca-117a-40ab-abff-d2bc8d4441db" providerId="ADAL" clId="{1D0C23D6-5C33-4C15-8F97-96E640600106}" dt="2025-09-08T15:02:05.079" v="1505" actId="478"/>
          <ac:spMkLst>
            <pc:docMk/>
            <pc:sldMk cId="1628566372" sldId="379"/>
            <ac:spMk id="23" creationId="{9ABA85BF-667B-7C35-3A0F-2F89E86D45AC}"/>
          </ac:spMkLst>
        </pc:spChg>
        <pc:spChg chg="del">
          <ac:chgData name="Jones, Catherine (STFC,RAL,TECH)" userId="00a67cca-117a-40ab-abff-d2bc8d4441db" providerId="ADAL" clId="{1D0C23D6-5C33-4C15-8F97-96E640600106}" dt="2025-09-08T15:02:06.966" v="1506" actId="478"/>
          <ac:spMkLst>
            <pc:docMk/>
            <pc:sldMk cId="1628566372" sldId="379"/>
            <ac:spMk id="24" creationId="{C7885CAC-C329-387C-2BD1-94FD35118595}"/>
          </ac:spMkLst>
        </pc:spChg>
        <pc:spChg chg="del">
          <ac:chgData name="Jones, Catherine (STFC,RAL,TECH)" userId="00a67cca-117a-40ab-abff-d2bc8d4441db" providerId="ADAL" clId="{1D0C23D6-5C33-4C15-8F97-96E640600106}" dt="2025-09-08T15:02:08.128" v="1507" actId="478"/>
          <ac:spMkLst>
            <pc:docMk/>
            <pc:sldMk cId="1628566372" sldId="379"/>
            <ac:spMk id="25" creationId="{573C6B4D-9806-A959-3F85-32B41D633121}"/>
          </ac:spMkLst>
        </pc:spChg>
        <pc:spChg chg="del">
          <ac:chgData name="Jones, Catherine (STFC,RAL,TECH)" userId="00a67cca-117a-40ab-abff-d2bc8d4441db" providerId="ADAL" clId="{1D0C23D6-5C33-4C15-8F97-96E640600106}" dt="2025-09-08T15:02:09.677" v="1508" actId="478"/>
          <ac:spMkLst>
            <pc:docMk/>
            <pc:sldMk cId="1628566372" sldId="379"/>
            <ac:spMk id="26" creationId="{E2ED99EA-CD1A-8DF8-89DE-1472808E15D4}"/>
          </ac:spMkLst>
        </pc:spChg>
        <pc:spChg chg="del">
          <ac:chgData name="Jones, Catherine (STFC,RAL,TECH)" userId="00a67cca-117a-40ab-abff-d2bc8d4441db" providerId="ADAL" clId="{1D0C23D6-5C33-4C15-8F97-96E640600106}" dt="2025-09-08T15:02:11.010" v="1509" actId="478"/>
          <ac:spMkLst>
            <pc:docMk/>
            <pc:sldMk cId="1628566372" sldId="379"/>
            <ac:spMk id="27" creationId="{711005E9-348F-A1ED-A9A2-9027630C5E85}"/>
          </ac:spMkLst>
        </pc:spChg>
        <pc:grpChg chg="add del mod">
          <ac:chgData name="Jones, Catherine (STFC,RAL,TECH)" userId="00a67cca-117a-40ab-abff-d2bc8d4441db" providerId="ADAL" clId="{1D0C23D6-5C33-4C15-8F97-96E640600106}" dt="2025-09-10T13:06:20.001" v="1860" actId="478"/>
          <ac:grpSpMkLst>
            <pc:docMk/>
            <pc:sldMk cId="1628566372" sldId="379"/>
            <ac:grpSpMk id="4" creationId="{DF829BE3-61DB-6A83-CD06-A4FBADDC205A}"/>
          </ac:grpSpMkLst>
        </pc:grpChg>
        <pc:graphicFrameChg chg="add mod">
          <ac:chgData name="Jones, Catherine (STFC,RAL,TECH)" userId="00a67cca-117a-40ab-abff-d2bc8d4441db" providerId="ADAL" clId="{1D0C23D6-5C33-4C15-8F97-96E640600106}" dt="2025-09-10T13:08:23.227" v="1879" actId="14100"/>
          <ac:graphicFrameMkLst>
            <pc:docMk/>
            <pc:sldMk cId="1628566372" sldId="379"/>
            <ac:graphicFrameMk id="10" creationId="{9DFC68B1-A9B8-0926-42D4-1EC7B890A393}"/>
          </ac:graphicFrameMkLst>
        </pc:graphicFrameChg>
        <pc:graphicFrameChg chg="del mod">
          <ac:chgData name="Jones, Catherine (STFC,RAL,TECH)" userId="00a67cca-117a-40ab-abff-d2bc8d4441db" providerId="ADAL" clId="{1D0C23D6-5C33-4C15-8F97-96E640600106}" dt="2025-09-08T15:02:02.212" v="1504" actId="478"/>
          <ac:graphicFrameMkLst>
            <pc:docMk/>
            <pc:sldMk cId="1628566372" sldId="379"/>
            <ac:graphicFrameMk id="22" creationId="{5743DA91-B16B-B2FC-2439-ECE678605156}"/>
          </ac:graphicFrameMkLst>
        </pc:graphicFrameChg>
        <pc:picChg chg="mod">
          <ac:chgData name="Jones, Catherine (STFC,RAL,TECH)" userId="00a67cca-117a-40ab-abff-d2bc8d4441db" providerId="ADAL" clId="{1D0C23D6-5C33-4C15-8F97-96E640600106}" dt="2025-09-10T13:05:45.862" v="1857" actId="1076"/>
          <ac:picMkLst>
            <pc:docMk/>
            <pc:sldMk cId="1628566372" sldId="379"/>
            <ac:picMk id="6" creationId="{6CE9FF30-CACB-193A-D505-6B98881D01AA}"/>
          </ac:picMkLst>
        </pc:picChg>
      </pc:sldChg>
      <pc:sldChg chg="add del ord">
        <pc:chgData name="Jones, Catherine (STFC,RAL,TECH)" userId="00a67cca-117a-40ab-abff-d2bc8d4441db" providerId="ADAL" clId="{1D0C23D6-5C33-4C15-8F97-96E640600106}" dt="2025-09-08T12:54:55.155" v="606" actId="47"/>
        <pc:sldMkLst>
          <pc:docMk/>
          <pc:sldMk cId="1715810508" sldId="379"/>
        </pc:sldMkLst>
      </pc:sldChg>
      <pc:sldChg chg="add del">
        <pc:chgData name="Jones, Catherine (STFC,RAL,TECH)" userId="00a67cca-117a-40ab-abff-d2bc8d4441db" providerId="ADAL" clId="{1D0C23D6-5C33-4C15-8F97-96E640600106}" dt="2025-09-08T12:53:20.386" v="578" actId="47"/>
        <pc:sldMkLst>
          <pc:docMk/>
          <pc:sldMk cId="1107662887" sldId="380"/>
        </pc:sldMkLst>
      </pc:sldChg>
      <pc:sldChg chg="del">
        <pc:chgData name="Jones, Catherine (STFC,RAL,TECH)" userId="00a67cca-117a-40ab-abff-d2bc8d4441db" providerId="ADAL" clId="{1D0C23D6-5C33-4C15-8F97-96E640600106}" dt="2025-09-08T12:37:32.363" v="44" actId="47"/>
        <pc:sldMkLst>
          <pc:docMk/>
          <pc:sldMk cId="1623841777" sldId="411"/>
        </pc:sldMkLst>
      </pc:sldChg>
      <pc:sldChg chg="del">
        <pc:chgData name="Jones, Catherine (STFC,RAL,TECH)" userId="00a67cca-117a-40ab-abff-d2bc8d4441db" providerId="ADAL" clId="{1D0C23D6-5C33-4C15-8F97-96E640600106}" dt="2025-09-08T12:37:26.791" v="29" actId="47"/>
        <pc:sldMkLst>
          <pc:docMk/>
          <pc:sldMk cId="2864477485" sldId="423"/>
        </pc:sldMkLst>
      </pc:sldChg>
      <pc:sldChg chg="del">
        <pc:chgData name="Jones, Catherine (STFC,RAL,TECH)" userId="00a67cca-117a-40ab-abff-d2bc8d4441db" providerId="ADAL" clId="{1D0C23D6-5C33-4C15-8F97-96E640600106}" dt="2025-09-08T12:37:27.228" v="30" actId="47"/>
        <pc:sldMkLst>
          <pc:docMk/>
          <pc:sldMk cId="3970273966" sldId="456"/>
        </pc:sldMkLst>
      </pc:sldChg>
      <pc:sldChg chg="del">
        <pc:chgData name="Jones, Catherine (STFC,RAL,TECH)" userId="00a67cca-117a-40ab-abff-d2bc8d4441db" providerId="ADAL" clId="{1D0C23D6-5C33-4C15-8F97-96E640600106}" dt="2025-09-08T12:37:28.191" v="32" actId="47"/>
        <pc:sldMkLst>
          <pc:docMk/>
          <pc:sldMk cId="1470213713" sldId="459"/>
        </pc:sldMkLst>
      </pc:sldChg>
      <pc:sldChg chg="del">
        <pc:chgData name="Jones, Catherine (STFC,RAL,TECH)" userId="00a67cca-117a-40ab-abff-d2bc8d4441db" providerId="ADAL" clId="{1D0C23D6-5C33-4C15-8F97-96E640600106}" dt="2025-09-08T12:37:29.009" v="34" actId="47"/>
        <pc:sldMkLst>
          <pc:docMk/>
          <pc:sldMk cId="1564933121" sldId="460"/>
        </pc:sldMkLst>
      </pc:sldChg>
      <pc:sldChg chg="del">
        <pc:chgData name="Jones, Catherine (STFC,RAL,TECH)" userId="00a67cca-117a-40ab-abff-d2bc8d4441db" providerId="ADAL" clId="{1D0C23D6-5C33-4C15-8F97-96E640600106}" dt="2025-09-08T12:37:28.591" v="33" actId="47"/>
        <pc:sldMkLst>
          <pc:docMk/>
          <pc:sldMk cId="1105776023" sldId="462"/>
        </pc:sldMkLst>
      </pc:sldChg>
      <pc:sldChg chg="del">
        <pc:chgData name="Jones, Catherine (STFC,RAL,TECH)" userId="00a67cca-117a-40ab-abff-d2bc8d4441db" providerId="ADAL" clId="{1D0C23D6-5C33-4C15-8F97-96E640600106}" dt="2025-09-08T12:37:27.701" v="31" actId="47"/>
        <pc:sldMkLst>
          <pc:docMk/>
          <pc:sldMk cId="2781204186" sldId="463"/>
        </pc:sldMkLst>
      </pc:sldChg>
      <pc:sldChg chg="del">
        <pc:chgData name="Jones, Catherine (STFC,RAL,TECH)" userId="00a67cca-117a-40ab-abff-d2bc8d4441db" providerId="ADAL" clId="{1D0C23D6-5C33-4C15-8F97-96E640600106}" dt="2025-09-08T12:37:29.376" v="35" actId="47"/>
        <pc:sldMkLst>
          <pc:docMk/>
          <pc:sldMk cId="668905526" sldId="464"/>
        </pc:sldMkLst>
      </pc:sldChg>
      <pc:sldChg chg="del">
        <pc:chgData name="Jones, Catherine (STFC,RAL,TECH)" userId="00a67cca-117a-40ab-abff-d2bc8d4441db" providerId="ADAL" clId="{1D0C23D6-5C33-4C15-8F97-96E640600106}" dt="2025-09-08T12:37:31.088" v="40" actId="47"/>
        <pc:sldMkLst>
          <pc:docMk/>
          <pc:sldMk cId="513229218" sldId="466"/>
        </pc:sldMkLst>
      </pc:sldChg>
      <pc:sldChg chg="del">
        <pc:chgData name="Jones, Catherine (STFC,RAL,TECH)" userId="00a67cca-117a-40ab-abff-d2bc8d4441db" providerId="ADAL" clId="{1D0C23D6-5C33-4C15-8F97-96E640600106}" dt="2025-09-08T12:37:29.727" v="36" actId="47"/>
        <pc:sldMkLst>
          <pc:docMk/>
          <pc:sldMk cId="3518169131" sldId="467"/>
        </pc:sldMkLst>
      </pc:sldChg>
      <pc:sldChg chg="del">
        <pc:chgData name="Jones, Catherine (STFC,RAL,TECH)" userId="00a67cca-117a-40ab-abff-d2bc8d4441db" providerId="ADAL" clId="{1D0C23D6-5C33-4C15-8F97-96E640600106}" dt="2025-09-08T12:37:30.392" v="38" actId="47"/>
        <pc:sldMkLst>
          <pc:docMk/>
          <pc:sldMk cId="3877688112" sldId="468"/>
        </pc:sldMkLst>
      </pc:sldChg>
      <pc:sldChg chg="del">
        <pc:chgData name="Jones, Catherine (STFC,RAL,TECH)" userId="00a67cca-117a-40ab-abff-d2bc8d4441db" providerId="ADAL" clId="{1D0C23D6-5C33-4C15-8F97-96E640600106}" dt="2025-09-08T12:37:30.088" v="37" actId="47"/>
        <pc:sldMkLst>
          <pc:docMk/>
          <pc:sldMk cId="2884708737" sldId="469"/>
        </pc:sldMkLst>
      </pc:sldChg>
      <pc:sldChg chg="del">
        <pc:chgData name="Jones, Catherine (STFC,RAL,TECH)" userId="00a67cca-117a-40ab-abff-d2bc8d4441db" providerId="ADAL" clId="{1D0C23D6-5C33-4C15-8F97-96E640600106}" dt="2025-09-08T12:37:30.758" v="39" actId="47"/>
        <pc:sldMkLst>
          <pc:docMk/>
          <pc:sldMk cId="3669424792" sldId="470"/>
        </pc:sldMkLst>
      </pc:sldChg>
      <pc:sldChg chg="del">
        <pc:chgData name="Jones, Catherine (STFC,RAL,TECH)" userId="00a67cca-117a-40ab-abff-d2bc8d4441db" providerId="ADAL" clId="{1D0C23D6-5C33-4C15-8F97-96E640600106}" dt="2025-09-08T12:37:31.400" v="41" actId="47"/>
        <pc:sldMkLst>
          <pc:docMk/>
          <pc:sldMk cId="1828505811" sldId="471"/>
        </pc:sldMkLst>
      </pc:sldChg>
      <pc:sldChg chg="del">
        <pc:chgData name="Jones, Catherine (STFC,RAL,TECH)" userId="00a67cca-117a-40ab-abff-d2bc8d4441db" providerId="ADAL" clId="{1D0C23D6-5C33-4C15-8F97-96E640600106}" dt="2025-09-08T12:37:31.717" v="42" actId="47"/>
        <pc:sldMkLst>
          <pc:docMk/>
          <pc:sldMk cId="3416734456" sldId="472"/>
        </pc:sldMkLst>
      </pc:sldChg>
      <pc:sldChg chg="del">
        <pc:chgData name="Jones, Catherine (STFC,RAL,TECH)" userId="00a67cca-117a-40ab-abff-d2bc8d4441db" providerId="ADAL" clId="{1D0C23D6-5C33-4C15-8F97-96E640600106}" dt="2025-09-08T12:37:32.042" v="43" actId="47"/>
        <pc:sldMkLst>
          <pc:docMk/>
          <pc:sldMk cId="3492087168" sldId="473"/>
        </pc:sldMkLst>
      </pc:sldChg>
      <pc:sldChg chg="add del">
        <pc:chgData name="Jones, Catherine (STFC,RAL,TECH)" userId="00a67cca-117a-40ab-abff-d2bc8d4441db" providerId="ADAL" clId="{1D0C23D6-5C33-4C15-8F97-96E640600106}" dt="2025-09-08T12:39:53.252" v="124" actId="47"/>
        <pc:sldMkLst>
          <pc:docMk/>
          <pc:sldMk cId="852836363" sldId="878"/>
        </pc:sldMkLst>
      </pc:sldChg>
      <pc:sldChg chg="add del">
        <pc:chgData name="Jones, Catherine (STFC,RAL,TECH)" userId="00a67cca-117a-40ab-abff-d2bc8d4441db" providerId="ADAL" clId="{1D0C23D6-5C33-4C15-8F97-96E640600106}" dt="2025-09-08T12:39:49.022" v="123" actId="47"/>
        <pc:sldMkLst>
          <pc:docMk/>
          <pc:sldMk cId="2479766172" sldId="884"/>
        </pc:sldMkLst>
      </pc:sldChg>
      <pc:sldChg chg="del">
        <pc:chgData name="Jones, Catherine (STFC,RAL,TECH)" userId="00a67cca-117a-40ab-abff-d2bc8d4441db" providerId="ADAL" clId="{1D0C23D6-5C33-4C15-8F97-96E640600106}" dt="2025-09-08T12:38:02.404" v="94" actId="47"/>
        <pc:sldMkLst>
          <pc:docMk/>
          <pc:sldMk cId="2051553719" sldId="885"/>
        </pc:sldMkLst>
      </pc:sldChg>
      <pc:sldChg chg="del">
        <pc:chgData name="Jones, Catherine (STFC,RAL,TECH)" userId="00a67cca-117a-40ab-abff-d2bc8d4441db" providerId="ADAL" clId="{1D0C23D6-5C33-4C15-8F97-96E640600106}" dt="2025-09-08T12:37:57.503" v="85" actId="47"/>
        <pc:sldMkLst>
          <pc:docMk/>
          <pc:sldMk cId="2117086315" sldId="886"/>
        </pc:sldMkLst>
      </pc:sldChg>
      <pc:sldChg chg="del">
        <pc:chgData name="Jones, Catherine (STFC,RAL,TECH)" userId="00a67cca-117a-40ab-abff-d2bc8d4441db" providerId="ADAL" clId="{1D0C23D6-5C33-4C15-8F97-96E640600106}" dt="2025-09-08T12:37:57.883" v="86" actId="47"/>
        <pc:sldMkLst>
          <pc:docMk/>
          <pc:sldMk cId="858324016" sldId="887"/>
        </pc:sldMkLst>
      </pc:sldChg>
      <pc:sldChg chg="del">
        <pc:chgData name="Jones, Catherine (STFC,RAL,TECH)" userId="00a67cca-117a-40ab-abff-d2bc8d4441db" providerId="ADAL" clId="{1D0C23D6-5C33-4C15-8F97-96E640600106}" dt="2025-09-08T12:37:58.575" v="88" actId="47"/>
        <pc:sldMkLst>
          <pc:docMk/>
          <pc:sldMk cId="3118557177" sldId="888"/>
        </pc:sldMkLst>
      </pc:sldChg>
      <pc:sldChg chg="del">
        <pc:chgData name="Jones, Catherine (STFC,RAL,TECH)" userId="00a67cca-117a-40ab-abff-d2bc8d4441db" providerId="ADAL" clId="{1D0C23D6-5C33-4C15-8F97-96E640600106}" dt="2025-09-08T12:37:58.233" v="87" actId="47"/>
        <pc:sldMkLst>
          <pc:docMk/>
          <pc:sldMk cId="286478937" sldId="889"/>
        </pc:sldMkLst>
      </pc:sldChg>
      <pc:sldChg chg="del">
        <pc:chgData name="Jones, Catherine (STFC,RAL,TECH)" userId="00a67cca-117a-40ab-abff-d2bc8d4441db" providerId="ADAL" clId="{1D0C23D6-5C33-4C15-8F97-96E640600106}" dt="2025-09-08T12:37:59.084" v="89" actId="47"/>
        <pc:sldMkLst>
          <pc:docMk/>
          <pc:sldMk cId="2170924406" sldId="890"/>
        </pc:sldMkLst>
      </pc:sldChg>
      <pc:sldChg chg="del">
        <pc:chgData name="Jones, Catherine (STFC,RAL,TECH)" userId="00a67cca-117a-40ab-abff-d2bc8d4441db" providerId="ADAL" clId="{1D0C23D6-5C33-4C15-8F97-96E640600106}" dt="2025-09-08T12:38:06.736" v="98" actId="47"/>
        <pc:sldMkLst>
          <pc:docMk/>
          <pc:sldMk cId="1529928633" sldId="891"/>
        </pc:sldMkLst>
      </pc:sldChg>
      <pc:sldChg chg="del">
        <pc:chgData name="Jones, Catherine (STFC,RAL,TECH)" userId="00a67cca-117a-40ab-abff-d2bc8d4441db" providerId="ADAL" clId="{1D0C23D6-5C33-4C15-8F97-96E640600106}" dt="2025-09-08T12:37:45.434" v="59" actId="47"/>
        <pc:sldMkLst>
          <pc:docMk/>
          <pc:sldMk cId="1210079564" sldId="1250"/>
        </pc:sldMkLst>
      </pc:sldChg>
      <pc:sldChg chg="del">
        <pc:chgData name="Jones, Catherine (STFC,RAL,TECH)" userId="00a67cca-117a-40ab-abff-d2bc8d4441db" providerId="ADAL" clId="{1D0C23D6-5C33-4C15-8F97-96E640600106}" dt="2025-09-08T12:37:44.668" v="57" actId="47"/>
        <pc:sldMkLst>
          <pc:docMk/>
          <pc:sldMk cId="2835427831" sldId="1273"/>
        </pc:sldMkLst>
      </pc:sldChg>
      <pc:sldChg chg="del">
        <pc:chgData name="Jones, Catherine (STFC,RAL,TECH)" userId="00a67cca-117a-40ab-abff-d2bc8d4441db" providerId="ADAL" clId="{1D0C23D6-5C33-4C15-8F97-96E640600106}" dt="2025-09-08T12:37:47.781" v="65" actId="47"/>
        <pc:sldMkLst>
          <pc:docMk/>
          <pc:sldMk cId="1010009564" sldId="1328"/>
        </pc:sldMkLst>
      </pc:sldChg>
      <pc:sldChg chg="del">
        <pc:chgData name="Jones, Catherine (STFC,RAL,TECH)" userId="00a67cca-117a-40ab-abff-d2bc8d4441db" providerId="ADAL" clId="{1D0C23D6-5C33-4C15-8F97-96E640600106}" dt="2025-09-08T12:37:46.229" v="61" actId="47"/>
        <pc:sldMkLst>
          <pc:docMk/>
          <pc:sldMk cId="2728112649" sldId="1329"/>
        </pc:sldMkLst>
      </pc:sldChg>
      <pc:sldChg chg="del">
        <pc:chgData name="Jones, Catherine (STFC,RAL,TECH)" userId="00a67cca-117a-40ab-abff-d2bc8d4441db" providerId="ADAL" clId="{1D0C23D6-5C33-4C15-8F97-96E640600106}" dt="2025-09-08T12:37:47.383" v="64" actId="47"/>
        <pc:sldMkLst>
          <pc:docMk/>
          <pc:sldMk cId="3485481413" sldId="1332"/>
        </pc:sldMkLst>
      </pc:sldChg>
      <pc:sldChg chg="del">
        <pc:chgData name="Jones, Catherine (STFC,RAL,TECH)" userId="00a67cca-117a-40ab-abff-d2bc8d4441db" providerId="ADAL" clId="{1D0C23D6-5C33-4C15-8F97-96E640600106}" dt="2025-09-08T12:37:45.093" v="58" actId="47"/>
        <pc:sldMkLst>
          <pc:docMk/>
          <pc:sldMk cId="2302738486" sldId="1333"/>
        </pc:sldMkLst>
      </pc:sldChg>
      <pc:sldChg chg="del">
        <pc:chgData name="Jones, Catherine (STFC,RAL,TECH)" userId="00a67cca-117a-40ab-abff-d2bc8d4441db" providerId="ADAL" clId="{1D0C23D6-5C33-4C15-8F97-96E640600106}" dt="2025-09-08T12:37:45.764" v="60" actId="47"/>
        <pc:sldMkLst>
          <pc:docMk/>
          <pc:sldMk cId="1096510925" sldId="1334"/>
        </pc:sldMkLst>
      </pc:sldChg>
      <pc:sldChg chg="del">
        <pc:chgData name="Jones, Catherine (STFC,RAL,TECH)" userId="00a67cca-117a-40ab-abff-d2bc8d4441db" providerId="ADAL" clId="{1D0C23D6-5C33-4C15-8F97-96E640600106}" dt="2025-09-08T12:37:46.564" v="62" actId="47"/>
        <pc:sldMkLst>
          <pc:docMk/>
          <pc:sldMk cId="1126348276" sldId="1335"/>
        </pc:sldMkLst>
      </pc:sldChg>
      <pc:sldChg chg="del">
        <pc:chgData name="Jones, Catherine (STFC,RAL,TECH)" userId="00a67cca-117a-40ab-abff-d2bc8d4441db" providerId="ADAL" clId="{1D0C23D6-5C33-4C15-8F97-96E640600106}" dt="2025-09-08T12:37:39.625" v="49" actId="47"/>
        <pc:sldMkLst>
          <pc:docMk/>
          <pc:sldMk cId="1396972046" sldId="1336"/>
        </pc:sldMkLst>
      </pc:sldChg>
      <pc:sldChg chg="del">
        <pc:chgData name="Jones, Catherine (STFC,RAL,TECH)" userId="00a67cca-117a-40ab-abff-d2bc8d4441db" providerId="ADAL" clId="{1D0C23D6-5C33-4C15-8F97-96E640600106}" dt="2025-09-08T12:37:41.967" v="53" actId="47"/>
        <pc:sldMkLst>
          <pc:docMk/>
          <pc:sldMk cId="1528844294" sldId="1338"/>
        </pc:sldMkLst>
      </pc:sldChg>
      <pc:sldChg chg="del">
        <pc:chgData name="Jones, Catherine (STFC,RAL,TECH)" userId="00a67cca-117a-40ab-abff-d2bc8d4441db" providerId="ADAL" clId="{1D0C23D6-5C33-4C15-8F97-96E640600106}" dt="2025-09-08T12:37:40.102" v="50" actId="47"/>
        <pc:sldMkLst>
          <pc:docMk/>
          <pc:sldMk cId="385372634" sldId="1339"/>
        </pc:sldMkLst>
      </pc:sldChg>
      <pc:sldChg chg="del">
        <pc:chgData name="Jones, Catherine (STFC,RAL,TECH)" userId="00a67cca-117a-40ab-abff-d2bc8d4441db" providerId="ADAL" clId="{1D0C23D6-5C33-4C15-8F97-96E640600106}" dt="2025-09-08T12:37:40.644" v="51" actId="47"/>
        <pc:sldMkLst>
          <pc:docMk/>
          <pc:sldMk cId="2782906019" sldId="1341"/>
        </pc:sldMkLst>
      </pc:sldChg>
      <pc:sldChg chg="del">
        <pc:chgData name="Jones, Catherine (STFC,RAL,TECH)" userId="00a67cca-117a-40ab-abff-d2bc8d4441db" providerId="ADAL" clId="{1D0C23D6-5C33-4C15-8F97-96E640600106}" dt="2025-09-08T12:37:41.346" v="52" actId="47"/>
        <pc:sldMkLst>
          <pc:docMk/>
          <pc:sldMk cId="1651618444" sldId="1342"/>
        </pc:sldMkLst>
      </pc:sldChg>
      <pc:sldChg chg="del">
        <pc:chgData name="Jones, Catherine (STFC,RAL,TECH)" userId="00a67cca-117a-40ab-abff-d2bc8d4441db" providerId="ADAL" clId="{1D0C23D6-5C33-4C15-8F97-96E640600106}" dt="2025-09-08T12:37:37.865" v="48" actId="47"/>
        <pc:sldMkLst>
          <pc:docMk/>
          <pc:sldMk cId="2777206205" sldId="1345"/>
        </pc:sldMkLst>
      </pc:sldChg>
      <pc:sldChg chg="del">
        <pc:chgData name="Jones, Catherine (STFC,RAL,TECH)" userId="00a67cca-117a-40ab-abff-d2bc8d4441db" providerId="ADAL" clId="{1D0C23D6-5C33-4C15-8F97-96E640600106}" dt="2025-09-08T12:38:04.390" v="96" actId="47"/>
        <pc:sldMkLst>
          <pc:docMk/>
          <pc:sldMk cId="23369781" sldId="1346"/>
        </pc:sldMkLst>
      </pc:sldChg>
      <pc:sldChg chg="del">
        <pc:chgData name="Jones, Catherine (STFC,RAL,TECH)" userId="00a67cca-117a-40ab-abff-d2bc8d4441db" providerId="ADAL" clId="{1D0C23D6-5C33-4C15-8F97-96E640600106}" dt="2025-09-08T12:37:42.501" v="54" actId="47"/>
        <pc:sldMkLst>
          <pc:docMk/>
          <pc:sldMk cId="2643692886" sldId="1347"/>
        </pc:sldMkLst>
      </pc:sldChg>
      <pc:sldChg chg="del">
        <pc:chgData name="Jones, Catherine (STFC,RAL,TECH)" userId="00a67cca-117a-40ab-abff-d2bc8d4441db" providerId="ADAL" clId="{1D0C23D6-5C33-4C15-8F97-96E640600106}" dt="2025-09-08T12:37:47.027" v="63" actId="47"/>
        <pc:sldMkLst>
          <pc:docMk/>
          <pc:sldMk cId="2875285010" sldId="1348"/>
        </pc:sldMkLst>
      </pc:sldChg>
      <pc:sldChg chg="add del">
        <pc:chgData name="Jones, Catherine (STFC,RAL,TECH)" userId="00a67cca-117a-40ab-abff-d2bc8d4441db" providerId="ADAL" clId="{1D0C23D6-5C33-4C15-8F97-96E640600106}" dt="2025-09-08T12:39:55.414" v="125" actId="47"/>
        <pc:sldMkLst>
          <pc:docMk/>
          <pc:sldMk cId="3145891770" sldId="1349"/>
        </pc:sldMkLst>
      </pc:sldChg>
      <pc:sldChg chg="del">
        <pc:chgData name="Jones, Catherine (STFC,RAL,TECH)" userId="00a67cca-117a-40ab-abff-d2bc8d4441db" providerId="ADAL" clId="{1D0C23D6-5C33-4C15-8F97-96E640600106}" dt="2025-09-08T12:38:07.560" v="99" actId="47"/>
        <pc:sldMkLst>
          <pc:docMk/>
          <pc:sldMk cId="1701665071" sldId="1350"/>
        </pc:sldMkLst>
      </pc:sldChg>
      <pc:sldChg chg="del">
        <pc:chgData name="Jones, Catherine (STFC,RAL,TECH)" userId="00a67cca-117a-40ab-abff-d2bc8d4441db" providerId="ADAL" clId="{1D0C23D6-5C33-4C15-8F97-96E640600106}" dt="2025-09-08T12:38:01.250" v="92" actId="47"/>
        <pc:sldMkLst>
          <pc:docMk/>
          <pc:sldMk cId="210478211" sldId="1351"/>
        </pc:sldMkLst>
      </pc:sldChg>
      <pc:sldChg chg="del">
        <pc:chgData name="Jones, Catherine (STFC,RAL,TECH)" userId="00a67cca-117a-40ab-abff-d2bc8d4441db" providerId="ADAL" clId="{1D0C23D6-5C33-4C15-8F97-96E640600106}" dt="2025-09-08T12:38:08.885" v="100" actId="47"/>
        <pc:sldMkLst>
          <pc:docMk/>
          <pc:sldMk cId="3610036229" sldId="1352"/>
        </pc:sldMkLst>
      </pc:sldChg>
      <pc:sldChg chg="del">
        <pc:chgData name="Jones, Catherine (STFC,RAL,TECH)" userId="00a67cca-117a-40ab-abff-d2bc8d4441db" providerId="ADAL" clId="{1D0C23D6-5C33-4C15-8F97-96E640600106}" dt="2025-09-08T12:37:20.886" v="20" actId="47"/>
        <pc:sldMkLst>
          <pc:docMk/>
          <pc:sldMk cId="2281397797" sldId="1353"/>
        </pc:sldMkLst>
      </pc:sldChg>
      <pc:sldChg chg="del">
        <pc:chgData name="Jones, Catherine (STFC,RAL,TECH)" userId="00a67cca-117a-40ab-abff-d2bc8d4441db" providerId="ADAL" clId="{1D0C23D6-5C33-4C15-8F97-96E640600106}" dt="2025-09-08T12:37:23.089" v="25" actId="47"/>
        <pc:sldMkLst>
          <pc:docMk/>
          <pc:sldMk cId="1107964523" sldId="1354"/>
        </pc:sldMkLst>
      </pc:sldChg>
      <pc:sldChg chg="del">
        <pc:chgData name="Jones, Catherine (STFC,RAL,TECH)" userId="00a67cca-117a-40ab-abff-d2bc8d4441db" providerId="ADAL" clId="{1D0C23D6-5C33-4C15-8F97-96E640600106}" dt="2025-09-08T12:37:48.942" v="67" actId="47"/>
        <pc:sldMkLst>
          <pc:docMk/>
          <pc:sldMk cId="1878612733" sldId="1355"/>
        </pc:sldMkLst>
      </pc:sldChg>
      <pc:sldChg chg="del">
        <pc:chgData name="Jones, Catherine (STFC,RAL,TECH)" userId="00a67cca-117a-40ab-abff-d2bc8d4441db" providerId="ADAL" clId="{1D0C23D6-5C33-4C15-8F97-96E640600106}" dt="2025-09-08T12:37:50.389" v="70" actId="47"/>
        <pc:sldMkLst>
          <pc:docMk/>
          <pc:sldMk cId="4229651418" sldId="1356"/>
        </pc:sldMkLst>
      </pc:sldChg>
      <pc:sldChg chg="del">
        <pc:chgData name="Jones, Catherine (STFC,RAL,TECH)" userId="00a67cca-117a-40ab-abff-d2bc8d4441db" providerId="ADAL" clId="{1D0C23D6-5C33-4C15-8F97-96E640600106}" dt="2025-09-08T12:37:50.910" v="71" actId="47"/>
        <pc:sldMkLst>
          <pc:docMk/>
          <pc:sldMk cId="749380637" sldId="1357"/>
        </pc:sldMkLst>
      </pc:sldChg>
      <pc:sldChg chg="del">
        <pc:chgData name="Jones, Catherine (STFC,RAL,TECH)" userId="00a67cca-117a-40ab-abff-d2bc8d4441db" providerId="ADAL" clId="{1D0C23D6-5C33-4C15-8F97-96E640600106}" dt="2025-09-08T12:37:51.056" v="72" actId="47"/>
        <pc:sldMkLst>
          <pc:docMk/>
          <pc:sldMk cId="3092622095" sldId="1358"/>
        </pc:sldMkLst>
      </pc:sldChg>
      <pc:sldChg chg="del">
        <pc:chgData name="Jones, Catherine (STFC,RAL,TECH)" userId="00a67cca-117a-40ab-abff-d2bc8d4441db" providerId="ADAL" clId="{1D0C23D6-5C33-4C15-8F97-96E640600106}" dt="2025-09-08T12:37:53.251" v="74" actId="47"/>
        <pc:sldMkLst>
          <pc:docMk/>
          <pc:sldMk cId="2716938060" sldId="1359"/>
        </pc:sldMkLst>
      </pc:sldChg>
      <pc:sldChg chg="del">
        <pc:chgData name="Jones, Catherine (STFC,RAL,TECH)" userId="00a67cca-117a-40ab-abff-d2bc8d4441db" providerId="ADAL" clId="{1D0C23D6-5C33-4C15-8F97-96E640600106}" dt="2025-09-08T12:37:54.161" v="75" actId="47"/>
        <pc:sldMkLst>
          <pc:docMk/>
          <pc:sldMk cId="624410847" sldId="1360"/>
        </pc:sldMkLst>
      </pc:sldChg>
      <pc:sldChg chg="del">
        <pc:chgData name="Jones, Catherine (STFC,RAL,TECH)" userId="00a67cca-117a-40ab-abff-d2bc8d4441db" providerId="ADAL" clId="{1D0C23D6-5C33-4C15-8F97-96E640600106}" dt="2025-09-08T12:37:54.256" v="77" actId="47"/>
        <pc:sldMkLst>
          <pc:docMk/>
          <pc:sldMk cId="2991729953" sldId="1361"/>
        </pc:sldMkLst>
      </pc:sldChg>
      <pc:sldChg chg="del">
        <pc:chgData name="Jones, Catherine (STFC,RAL,TECH)" userId="00a67cca-117a-40ab-abff-d2bc8d4441db" providerId="ADAL" clId="{1D0C23D6-5C33-4C15-8F97-96E640600106}" dt="2025-09-08T12:37:55.467" v="80" actId="47"/>
        <pc:sldMkLst>
          <pc:docMk/>
          <pc:sldMk cId="3293692204" sldId="1362"/>
        </pc:sldMkLst>
      </pc:sldChg>
      <pc:sldChg chg="del">
        <pc:chgData name="Jones, Catherine (STFC,RAL,TECH)" userId="00a67cca-117a-40ab-abff-d2bc8d4441db" providerId="ADAL" clId="{1D0C23D6-5C33-4C15-8F97-96E640600106}" dt="2025-09-08T12:37:56.247" v="81" actId="47"/>
        <pc:sldMkLst>
          <pc:docMk/>
          <pc:sldMk cId="4238552468" sldId="1363"/>
        </pc:sldMkLst>
      </pc:sldChg>
      <pc:sldMasterChg chg="del delSldLayout">
        <pc:chgData name="Jones, Catherine (STFC,RAL,TECH)" userId="00a67cca-117a-40ab-abff-d2bc8d4441db" providerId="ADAL" clId="{1D0C23D6-5C33-4C15-8F97-96E640600106}" dt="2025-09-08T12:37:51.056" v="72" actId="47"/>
        <pc:sldMasterMkLst>
          <pc:docMk/>
          <pc:sldMasterMk cId="1597349374" sldId="2147483648"/>
        </pc:sldMasterMkLst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3152326041" sldId="2147483649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2733748981" sldId="2147483650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480906958" sldId="2147483651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531463030" sldId="2147483652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1238980392" sldId="2147483653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144017113" sldId="2147483654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4197044024" sldId="2147483655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206483333" sldId="2147483656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2266080097" sldId="2147483657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4156528829" sldId="2147483658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1.056" v="72" actId="47"/>
          <pc:sldLayoutMkLst>
            <pc:docMk/>
            <pc:sldMasterMk cId="1597349374" sldId="2147483648"/>
            <pc:sldLayoutMk cId="927259416" sldId="2147483659"/>
          </pc:sldLayoutMkLst>
        </pc:sldLayoutChg>
      </pc:sldMasterChg>
      <pc:sldMasterChg chg="add del addSldLayout delSldLayout">
        <pc:chgData name="Jones, Catherine (STFC,RAL,TECH)" userId="00a67cca-117a-40ab-abff-d2bc8d4441db" providerId="ADAL" clId="{1D0C23D6-5C33-4C15-8F97-96E640600106}" dt="2025-09-08T14:51:41.152" v="1390" actId="47"/>
        <pc:sldMasterMkLst>
          <pc:docMk/>
          <pc:sldMasterMk cId="3714685208" sldId="2147483648"/>
        </pc:sldMasterMkLst>
        <pc:sldLayoutChg chg="add del">
          <pc:chgData name="Jones, Catherine (STFC,RAL,TECH)" userId="00a67cca-117a-40ab-abff-d2bc8d4441db" providerId="ADAL" clId="{1D0C23D6-5C33-4C15-8F97-96E640600106}" dt="2025-09-08T14:51:41.152" v="1390" actId="47"/>
          <pc:sldLayoutMkLst>
            <pc:docMk/>
            <pc:sldMasterMk cId="3714685208" sldId="2147483648"/>
            <pc:sldLayoutMk cId="3195330188" sldId="2147483650"/>
          </pc:sldLayoutMkLst>
        </pc:sldLayoutChg>
      </pc:sldMasterChg>
      <pc:sldMasterChg chg="delSldLayout">
        <pc:chgData name="Jones, Catherine (STFC,RAL,TECH)" userId="00a67cca-117a-40ab-abff-d2bc8d4441db" providerId="ADAL" clId="{1D0C23D6-5C33-4C15-8F97-96E640600106}" dt="2025-09-08T12:37:26.171" v="28" actId="47"/>
        <pc:sldMasterMkLst>
          <pc:docMk/>
          <pc:sldMasterMk cId="8978635" sldId="2147483660"/>
        </pc:sldMasterMkLst>
        <pc:sldLayoutChg chg="del">
          <pc:chgData name="Jones, Catherine (STFC,RAL,TECH)" userId="00a67cca-117a-40ab-abff-d2bc8d4441db" providerId="ADAL" clId="{1D0C23D6-5C33-4C15-8F97-96E640600106}" dt="2025-09-08T12:37:26.171" v="28" actId="47"/>
          <pc:sldLayoutMkLst>
            <pc:docMk/>
            <pc:sldMasterMk cId="8978635" sldId="2147483660"/>
            <pc:sldLayoutMk cId="3625317980" sldId="2147483683"/>
          </pc:sldLayoutMkLst>
        </pc:sldLayoutChg>
      </pc:sldMasterChg>
      <pc:sldMasterChg chg="add addSldLayout">
        <pc:chgData name="Jones, Catherine (STFC,RAL,TECH)" userId="00a67cca-117a-40ab-abff-d2bc8d4441db" providerId="ADAL" clId="{1D0C23D6-5C33-4C15-8F97-96E640600106}" dt="2025-09-08T12:40:52.157" v="126" actId="27028"/>
        <pc:sldMasterMkLst>
          <pc:docMk/>
          <pc:sldMasterMk cId="967685184" sldId="2147483681"/>
        </pc:sldMasterMkLst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229370617" sldId="2147483682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2023929089" sldId="2147483683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4118998753" sldId="2147483684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1594672914" sldId="2147483685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384870788" sldId="2147483686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3918961846" sldId="2147483687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3995455946" sldId="2147483688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818596691" sldId="2147483689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2985277991" sldId="2147483690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1749145785" sldId="2147483691"/>
          </pc:sldLayoutMkLst>
        </pc:sldLayoutChg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967685184" sldId="2147483681"/>
            <pc:sldLayoutMk cId="3600670342" sldId="2147483692"/>
          </pc:sldLayoutMkLst>
        </pc:sldLayoutChg>
      </pc:sldMasterChg>
      <pc:sldMasterChg chg="del delSldLayout">
        <pc:chgData name="Jones, Catherine (STFC,RAL,TECH)" userId="00a67cca-117a-40ab-abff-d2bc8d4441db" providerId="ADAL" clId="{1D0C23D6-5C33-4C15-8F97-96E640600106}" dt="2025-09-08T12:37:32.363" v="44" actId="47"/>
        <pc:sldMasterMkLst>
          <pc:docMk/>
          <pc:sldMasterMk cId="2398102700" sldId="2147483684"/>
        </pc:sldMasterMkLst>
        <pc:sldLayoutChg chg="del">
          <pc:chgData name="Jones, Catherine (STFC,RAL,TECH)" userId="00a67cca-117a-40ab-abff-d2bc8d4441db" providerId="ADAL" clId="{1D0C23D6-5C33-4C15-8F97-96E640600106}" dt="2025-09-08T12:37:32.363" v="44" actId="47"/>
          <pc:sldLayoutMkLst>
            <pc:docMk/>
            <pc:sldMasterMk cId="2398102700" sldId="2147483684"/>
            <pc:sldLayoutMk cId="148813074" sldId="2147483685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32.363" v="44" actId="47"/>
          <pc:sldLayoutMkLst>
            <pc:docMk/>
            <pc:sldMasterMk cId="2398102700" sldId="2147483684"/>
            <pc:sldLayoutMk cId="767961514" sldId="2147483686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32.363" v="44" actId="47"/>
          <pc:sldLayoutMkLst>
            <pc:docMk/>
            <pc:sldMasterMk cId="2398102700" sldId="2147483684"/>
            <pc:sldLayoutMk cId="3326164313" sldId="2147483687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32.363" v="44" actId="47"/>
          <pc:sldLayoutMkLst>
            <pc:docMk/>
            <pc:sldMasterMk cId="2398102700" sldId="2147483684"/>
            <pc:sldLayoutMk cId="3196616683" sldId="2147483688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32.363" v="44" actId="47"/>
          <pc:sldLayoutMkLst>
            <pc:docMk/>
            <pc:sldMasterMk cId="2398102700" sldId="2147483684"/>
            <pc:sldLayoutMk cId="1374976432" sldId="2147483689"/>
          </pc:sldLayoutMkLst>
        </pc:sldLayoutChg>
      </pc:sldMasterChg>
      <pc:sldMasterChg chg="addSldLayout">
        <pc:chgData name="Jones, Catherine (STFC,RAL,TECH)" userId="00a67cca-117a-40ab-abff-d2bc8d4441db" providerId="ADAL" clId="{1D0C23D6-5C33-4C15-8F97-96E640600106}" dt="2025-09-08T12:40:52.157" v="126" actId="27028"/>
        <pc:sldMasterMkLst>
          <pc:docMk/>
          <pc:sldMasterMk cId="2094137144" sldId="2147483715"/>
        </pc:sldMasterMkLst>
        <pc:sldLayoutChg chg="add">
          <pc:chgData name="Jones, Catherine (STFC,RAL,TECH)" userId="00a67cca-117a-40ab-abff-d2bc8d4441db" providerId="ADAL" clId="{1D0C23D6-5C33-4C15-8F97-96E640600106}" dt="2025-09-08T12:40:52.157" v="126" actId="27028"/>
          <pc:sldLayoutMkLst>
            <pc:docMk/>
            <pc:sldMasterMk cId="2094137144" sldId="2147483715"/>
            <pc:sldLayoutMk cId="116717763" sldId="2147483716"/>
          </pc:sldLayoutMkLst>
        </pc:sldLayoutChg>
      </pc:sldMasterChg>
      <pc:sldMasterChg chg="del delSldLayout">
        <pc:chgData name="Jones, Catherine (STFC,RAL,TECH)" userId="00a67cca-117a-40ab-abff-d2bc8d4441db" providerId="ADAL" clId="{1D0C23D6-5C33-4C15-8F97-96E640600106}" dt="2025-09-10T12:50:50.537" v="1518" actId="47"/>
        <pc:sldMasterMkLst>
          <pc:docMk/>
          <pc:sldMasterMk cId="1236854784" sldId="2147483747"/>
        </pc:sldMasterMkLst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4149022428" sldId="2147483748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1117075685" sldId="2147483749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1579642024" sldId="2147483750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2767476326" sldId="2147483751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179388153" sldId="2147483752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1678160886" sldId="2147483753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2883015157" sldId="2147483756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910190276" sldId="2147483757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3615313026" sldId="2147483758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481203080" sldId="2147483759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220646534" sldId="2147483760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10T12:50:50.537" v="1518" actId="47"/>
          <pc:sldLayoutMkLst>
            <pc:docMk/>
            <pc:sldMasterMk cId="1236854784" sldId="2147483747"/>
            <pc:sldLayoutMk cId="1253548157" sldId="2147483761"/>
          </pc:sldLayoutMkLst>
        </pc:sldLayoutChg>
      </pc:sldMasterChg>
      <pc:sldMasterChg chg="del addSldLayout delSldLayout">
        <pc:chgData name="Jones, Catherine (STFC,RAL,TECH)" userId="00a67cca-117a-40ab-abff-d2bc8d4441db" providerId="ADAL" clId="{1D0C23D6-5C33-4C15-8F97-96E640600106}" dt="2025-09-08T12:42:56.760" v="169" actId="47"/>
        <pc:sldMasterMkLst>
          <pc:docMk/>
          <pc:sldMasterMk cId="1236854784" sldId="2147483762"/>
        </pc:sldMasterMkLst>
        <pc:sldLayoutChg chg="del">
          <pc:chgData name="Jones, Catherine (STFC,RAL,TECH)" userId="00a67cca-117a-40ab-abff-d2bc8d4441db" providerId="ADAL" clId="{1D0C23D6-5C33-4C15-8F97-96E640600106}" dt="2025-09-08T12:37:13.229" v="2" actId="47"/>
          <pc:sldLayoutMkLst>
            <pc:docMk/>
            <pc:sldMasterMk cId="1236854784" sldId="2147483762"/>
            <pc:sldLayoutMk cId="1741999175" sldId="2147483672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16.191" v="10" actId="47"/>
          <pc:sldLayoutMkLst>
            <pc:docMk/>
            <pc:sldMasterMk cId="1236854784" sldId="2147483762"/>
            <pc:sldLayoutMk cId="1613785034" sldId="2147483673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18.363" v="16" actId="47"/>
          <pc:sldLayoutMkLst>
            <pc:docMk/>
            <pc:sldMasterMk cId="1236854784" sldId="2147483762"/>
            <pc:sldLayoutMk cId="2636905741" sldId="2147483674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18.745" v="17" actId="47"/>
          <pc:sldLayoutMkLst>
            <pc:docMk/>
            <pc:sldMasterMk cId="1236854784" sldId="2147483762"/>
            <pc:sldLayoutMk cId="524267773" sldId="2147483675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1117075685" sldId="2147483763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4149022428" sldId="2147483764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1579642024" sldId="2147483765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2767476326" sldId="2147483766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179388153" sldId="2147483767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1678160886" sldId="2147483768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2883015157" sldId="2147483769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910190276" sldId="2147483770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3615313026" sldId="2147483771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481203080" sldId="2147483772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42:56.760" v="169" actId="47"/>
          <pc:sldLayoutMkLst>
            <pc:docMk/>
            <pc:sldMasterMk cId="1236854784" sldId="2147483762"/>
            <pc:sldLayoutMk cId="220646534" sldId="2147483773"/>
          </pc:sldLayoutMkLst>
        </pc:sldLayoutChg>
        <pc:sldLayoutChg chg="add del">
          <pc:chgData name="Jones, Catherine (STFC,RAL,TECH)" userId="00a67cca-117a-40ab-abff-d2bc8d4441db" providerId="ADAL" clId="{1D0C23D6-5C33-4C15-8F97-96E640600106}" dt="2025-09-08T12:39:44.773" v="122" actId="47"/>
          <pc:sldLayoutMkLst>
            <pc:docMk/>
            <pc:sldMasterMk cId="1236854784" sldId="2147483762"/>
            <pc:sldLayoutMk cId="1688192361" sldId="2147483951"/>
          </pc:sldLayoutMkLst>
        </pc:sldLayoutChg>
      </pc:sldMasterChg>
      <pc:sldMasterChg chg="del delSldLayout">
        <pc:chgData name="Jones, Catherine (STFC,RAL,TECH)" userId="00a67cca-117a-40ab-abff-d2bc8d4441db" providerId="ADAL" clId="{1D0C23D6-5C33-4C15-8F97-96E640600106}" dt="2025-09-08T12:37:47.781" v="65" actId="47"/>
        <pc:sldMasterMkLst>
          <pc:docMk/>
          <pc:sldMasterMk cId="854112614" sldId="2147483917"/>
        </pc:sldMasterMkLst>
        <pc:sldLayoutChg chg="del">
          <pc:chgData name="Jones, Catherine (STFC,RAL,TECH)" userId="00a67cca-117a-40ab-abff-d2bc8d4441db" providerId="ADAL" clId="{1D0C23D6-5C33-4C15-8F97-96E640600106}" dt="2025-09-08T12:37:47.781" v="65" actId="47"/>
          <pc:sldLayoutMkLst>
            <pc:docMk/>
            <pc:sldMasterMk cId="854112614" sldId="2147483917"/>
            <pc:sldLayoutMk cId="2264614638" sldId="2147483919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47.781" v="65" actId="47"/>
          <pc:sldLayoutMkLst>
            <pc:docMk/>
            <pc:sldMasterMk cId="854112614" sldId="2147483917"/>
            <pc:sldLayoutMk cId="1646362782" sldId="2147483920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47.781" v="65" actId="47"/>
          <pc:sldLayoutMkLst>
            <pc:docMk/>
            <pc:sldMasterMk cId="854112614" sldId="2147483917"/>
            <pc:sldLayoutMk cId="337720744" sldId="2147483935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47.781" v="65" actId="47"/>
          <pc:sldLayoutMkLst>
            <pc:docMk/>
            <pc:sldMasterMk cId="854112614" sldId="2147483917"/>
            <pc:sldLayoutMk cId="3304203057" sldId="2147483936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47.781" v="65" actId="47"/>
          <pc:sldLayoutMkLst>
            <pc:docMk/>
            <pc:sldMasterMk cId="854112614" sldId="2147483917"/>
            <pc:sldLayoutMk cId="682281413" sldId="2147483937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46.229" v="61" actId="47"/>
          <pc:sldLayoutMkLst>
            <pc:docMk/>
            <pc:sldMasterMk cId="854112614" sldId="2147483917"/>
            <pc:sldLayoutMk cId="1908530676" sldId="2147483938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47.781" v="65" actId="47"/>
          <pc:sldLayoutMkLst>
            <pc:docMk/>
            <pc:sldMasterMk cId="854112614" sldId="2147483917"/>
            <pc:sldLayoutMk cId="3058608228" sldId="2147483939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47.781" v="65" actId="47"/>
          <pc:sldLayoutMkLst>
            <pc:docMk/>
            <pc:sldMasterMk cId="854112614" sldId="2147483917"/>
            <pc:sldLayoutMk cId="2128111091" sldId="2147483940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47.383" v="64" actId="47"/>
          <pc:sldLayoutMkLst>
            <pc:docMk/>
            <pc:sldMasterMk cId="854112614" sldId="2147483917"/>
            <pc:sldLayoutMk cId="2949848001" sldId="2147483941"/>
          </pc:sldLayoutMkLst>
        </pc:sldLayoutChg>
      </pc:sldMasterChg>
      <pc:sldMasterChg chg="del delSldLayout">
        <pc:chgData name="Jones, Catherine (STFC,RAL,TECH)" userId="00a67cca-117a-40ab-abff-d2bc8d4441db" providerId="ADAL" clId="{1D0C23D6-5C33-4C15-8F97-96E640600106}" dt="2025-09-08T12:51:03.450" v="571" actId="47"/>
        <pc:sldMasterMkLst>
          <pc:docMk/>
          <pc:sldMasterMk cId="2460954070" sldId="2147483942"/>
        </pc:sldMasterMkLst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949138452" sldId="2147483662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2202905451" sldId="2147483670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3479445657" sldId="2147483671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2385387890" sldId="2147483943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2591524520" sldId="2147483944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1203092039" sldId="2147483945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3733172339" sldId="2147483946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3210312558" sldId="2147483947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3146388984" sldId="2147483948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3171841454" sldId="2147483949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51:03.450" v="571" actId="47"/>
          <pc:sldLayoutMkLst>
            <pc:docMk/>
            <pc:sldMasterMk cId="2460954070" sldId="2147483942"/>
            <pc:sldLayoutMk cId="1718958274" sldId="2147483950"/>
          </pc:sldLayoutMkLst>
        </pc:sldLayoutChg>
      </pc:sldMasterChg>
      <pc:sldMasterChg chg="del delSldLayout">
        <pc:chgData name="Jones, Catherine (STFC,RAL,TECH)" userId="00a67cca-117a-40ab-abff-d2bc8d4441db" providerId="ADAL" clId="{1D0C23D6-5C33-4C15-8F97-96E640600106}" dt="2025-09-08T12:37:56.247" v="81" actId="47"/>
        <pc:sldMasterMkLst>
          <pc:docMk/>
          <pc:sldMasterMk cId="822880014" sldId="2147483952"/>
        </pc:sldMasterMkLst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769736724" sldId="2147483953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760753928" sldId="2147483954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2970517876" sldId="2147483955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2002607785" sldId="2147483956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4050758607" sldId="2147483957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1743144248" sldId="2147483958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1092486598" sldId="2147483959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3161148353" sldId="2147483960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4156752741" sldId="2147483961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4122350117" sldId="2147483962"/>
          </pc:sldLayoutMkLst>
        </pc:sldLayoutChg>
        <pc:sldLayoutChg chg="del">
          <pc:chgData name="Jones, Catherine (STFC,RAL,TECH)" userId="00a67cca-117a-40ab-abff-d2bc8d4441db" providerId="ADAL" clId="{1D0C23D6-5C33-4C15-8F97-96E640600106}" dt="2025-09-08T12:37:56.247" v="81" actId="47"/>
          <pc:sldLayoutMkLst>
            <pc:docMk/>
            <pc:sldMasterMk cId="822880014" sldId="2147483952"/>
            <pc:sldLayoutMk cId="3016385328" sldId="214748396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73133-7354-4ED4-8787-5F3FDEC111F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47AB32D-5CD3-4B54-8E78-DA0D96AF8E48}">
      <dgm:prSet phldrT="[Text]"/>
      <dgm:spPr/>
      <dgm:t>
        <a:bodyPr/>
        <a:lstStyle/>
        <a:p>
          <a:r>
            <a:rPr lang="en-GB" dirty="0"/>
            <a:t>Elite interviews</a:t>
          </a:r>
        </a:p>
      </dgm:t>
    </dgm:pt>
    <dgm:pt modelId="{B2146884-6B85-4B88-AA88-D0AFAD3FB498}" type="parTrans" cxnId="{28095DB9-9A1A-4F74-89F3-E6707ED535DF}">
      <dgm:prSet/>
      <dgm:spPr/>
      <dgm:t>
        <a:bodyPr/>
        <a:lstStyle/>
        <a:p>
          <a:endParaRPr lang="en-GB"/>
        </a:p>
      </dgm:t>
    </dgm:pt>
    <dgm:pt modelId="{30D9FDCF-257C-4744-A7FD-28165E22657B}" type="sibTrans" cxnId="{28095DB9-9A1A-4F74-89F3-E6707ED535DF}">
      <dgm:prSet/>
      <dgm:spPr/>
      <dgm:t>
        <a:bodyPr/>
        <a:lstStyle/>
        <a:p>
          <a:endParaRPr lang="en-GB"/>
        </a:p>
      </dgm:t>
    </dgm:pt>
    <dgm:pt modelId="{6DA75994-A275-4235-9719-E442CE175F7E}">
      <dgm:prSet/>
      <dgm:spPr/>
      <dgm:t>
        <a:bodyPr/>
        <a:lstStyle/>
        <a:p>
          <a:r>
            <a:rPr lang="en-GB" dirty="0"/>
            <a:t>Models</a:t>
          </a:r>
        </a:p>
      </dgm:t>
    </dgm:pt>
    <dgm:pt modelId="{6445AC6D-EC3F-44FC-850D-4548D30FCDDB}" type="parTrans" cxnId="{5DD9F7CC-2454-46FA-89B0-05AEE77E5135}">
      <dgm:prSet/>
      <dgm:spPr/>
      <dgm:t>
        <a:bodyPr/>
        <a:lstStyle/>
        <a:p>
          <a:endParaRPr lang="en-GB"/>
        </a:p>
      </dgm:t>
    </dgm:pt>
    <dgm:pt modelId="{130E222F-0E66-4DAE-8A09-699FA49C8804}" type="sibTrans" cxnId="{5DD9F7CC-2454-46FA-89B0-05AEE77E5135}">
      <dgm:prSet/>
      <dgm:spPr/>
      <dgm:t>
        <a:bodyPr/>
        <a:lstStyle/>
        <a:p>
          <a:endParaRPr lang="en-GB"/>
        </a:p>
      </dgm:t>
    </dgm:pt>
    <dgm:pt modelId="{62666FE2-6071-4C23-836F-9B6EBD5CF82A}">
      <dgm:prSet/>
      <dgm:spPr/>
      <dgm:t>
        <a:bodyPr/>
        <a:lstStyle/>
        <a:p>
          <a:r>
            <a:rPr lang="en-GB"/>
            <a:t>Jupyter notebooks</a:t>
          </a:r>
          <a:endParaRPr lang="en-GB" dirty="0"/>
        </a:p>
      </dgm:t>
    </dgm:pt>
    <dgm:pt modelId="{9957C7FE-5553-4BBE-9FB1-B4DB48CFB95F}" type="parTrans" cxnId="{FD50E83D-5DE2-4E2F-AA07-D93316CB42CF}">
      <dgm:prSet/>
      <dgm:spPr/>
      <dgm:t>
        <a:bodyPr/>
        <a:lstStyle/>
        <a:p>
          <a:endParaRPr lang="en-GB"/>
        </a:p>
      </dgm:t>
    </dgm:pt>
    <dgm:pt modelId="{CFF2840D-3F2E-4684-90C3-115C140AE54B}" type="sibTrans" cxnId="{FD50E83D-5DE2-4E2F-AA07-D93316CB42CF}">
      <dgm:prSet/>
      <dgm:spPr/>
      <dgm:t>
        <a:bodyPr/>
        <a:lstStyle/>
        <a:p>
          <a:endParaRPr lang="en-GB"/>
        </a:p>
      </dgm:t>
    </dgm:pt>
    <dgm:pt modelId="{7E2D915E-4262-4E59-9A21-B7000E2A101D}" type="pres">
      <dgm:prSet presAssocID="{DF973133-7354-4ED4-8787-5F3FDEC111F5}" presName="diagram" presStyleCnt="0">
        <dgm:presLayoutVars>
          <dgm:dir/>
          <dgm:resizeHandles val="exact"/>
        </dgm:presLayoutVars>
      </dgm:prSet>
      <dgm:spPr/>
    </dgm:pt>
    <dgm:pt modelId="{3DF408E7-2C09-4FF3-A55A-549243FAC31C}" type="pres">
      <dgm:prSet presAssocID="{747AB32D-5CD3-4B54-8E78-DA0D96AF8E48}" presName="node" presStyleLbl="node1" presStyleIdx="0" presStyleCnt="3" custScaleY="53151" custLinFactNeighborX="-204">
        <dgm:presLayoutVars>
          <dgm:bulletEnabled val="1"/>
        </dgm:presLayoutVars>
      </dgm:prSet>
      <dgm:spPr/>
    </dgm:pt>
    <dgm:pt modelId="{61338D48-F41C-4436-9FD2-A9C4CFA4D1D4}" type="pres">
      <dgm:prSet presAssocID="{30D9FDCF-257C-4744-A7FD-28165E22657B}" presName="sibTrans" presStyleCnt="0"/>
      <dgm:spPr/>
    </dgm:pt>
    <dgm:pt modelId="{6A3E53D2-0127-45B3-A344-CEFFA524DA71}" type="pres">
      <dgm:prSet presAssocID="{6DA75994-A275-4235-9719-E442CE175F7E}" presName="node" presStyleLbl="node1" presStyleIdx="1" presStyleCnt="3" custScaleY="53151" custLinFactNeighborX="-1174" custLinFactNeighborY="6">
        <dgm:presLayoutVars>
          <dgm:bulletEnabled val="1"/>
        </dgm:presLayoutVars>
      </dgm:prSet>
      <dgm:spPr/>
    </dgm:pt>
    <dgm:pt modelId="{47376176-61F4-4D1B-A3A3-B359E120D459}" type="pres">
      <dgm:prSet presAssocID="{130E222F-0E66-4DAE-8A09-699FA49C8804}" presName="sibTrans" presStyleCnt="0"/>
      <dgm:spPr/>
    </dgm:pt>
    <dgm:pt modelId="{E6559678-D68D-41B3-8317-9479A04A9504}" type="pres">
      <dgm:prSet presAssocID="{62666FE2-6071-4C23-836F-9B6EBD5CF82A}" presName="node" presStyleLbl="node1" presStyleIdx="2" presStyleCnt="3" custScaleY="54358">
        <dgm:presLayoutVars>
          <dgm:bulletEnabled val="1"/>
        </dgm:presLayoutVars>
      </dgm:prSet>
      <dgm:spPr/>
    </dgm:pt>
  </dgm:ptLst>
  <dgm:cxnLst>
    <dgm:cxn modelId="{FD50E83D-5DE2-4E2F-AA07-D93316CB42CF}" srcId="{DF973133-7354-4ED4-8787-5F3FDEC111F5}" destId="{62666FE2-6071-4C23-836F-9B6EBD5CF82A}" srcOrd="2" destOrd="0" parTransId="{9957C7FE-5553-4BBE-9FB1-B4DB48CFB95F}" sibTransId="{CFF2840D-3F2E-4684-90C3-115C140AE54B}"/>
    <dgm:cxn modelId="{E90A7377-BC3E-451D-83F8-1E074CFB0D35}" type="presOf" srcId="{DF973133-7354-4ED4-8787-5F3FDEC111F5}" destId="{7E2D915E-4262-4E59-9A21-B7000E2A101D}" srcOrd="0" destOrd="0" presId="urn:microsoft.com/office/officeart/2005/8/layout/default"/>
    <dgm:cxn modelId="{28095DB9-9A1A-4F74-89F3-E6707ED535DF}" srcId="{DF973133-7354-4ED4-8787-5F3FDEC111F5}" destId="{747AB32D-5CD3-4B54-8E78-DA0D96AF8E48}" srcOrd="0" destOrd="0" parTransId="{B2146884-6B85-4B88-AA88-D0AFAD3FB498}" sibTransId="{30D9FDCF-257C-4744-A7FD-28165E22657B}"/>
    <dgm:cxn modelId="{468BE5BC-4F9F-4044-BFC7-4E096931B508}" type="presOf" srcId="{62666FE2-6071-4C23-836F-9B6EBD5CF82A}" destId="{E6559678-D68D-41B3-8317-9479A04A9504}" srcOrd="0" destOrd="0" presId="urn:microsoft.com/office/officeart/2005/8/layout/default"/>
    <dgm:cxn modelId="{5DD9F7CC-2454-46FA-89B0-05AEE77E5135}" srcId="{DF973133-7354-4ED4-8787-5F3FDEC111F5}" destId="{6DA75994-A275-4235-9719-E442CE175F7E}" srcOrd="1" destOrd="0" parTransId="{6445AC6D-EC3F-44FC-850D-4548D30FCDDB}" sibTransId="{130E222F-0E66-4DAE-8A09-699FA49C8804}"/>
    <dgm:cxn modelId="{9ABE75CD-39E5-48A4-9528-ED397C0F9083}" type="presOf" srcId="{6DA75994-A275-4235-9719-E442CE175F7E}" destId="{6A3E53D2-0127-45B3-A344-CEFFA524DA71}" srcOrd="0" destOrd="0" presId="urn:microsoft.com/office/officeart/2005/8/layout/default"/>
    <dgm:cxn modelId="{496DDEF8-881C-412D-88A6-0BCD2D7ABB9E}" type="presOf" srcId="{747AB32D-5CD3-4B54-8E78-DA0D96AF8E48}" destId="{3DF408E7-2C09-4FF3-A55A-549243FAC31C}" srcOrd="0" destOrd="0" presId="urn:microsoft.com/office/officeart/2005/8/layout/default"/>
    <dgm:cxn modelId="{58AB33EE-BD6E-44EF-9932-346905F6CA60}" type="presParOf" srcId="{7E2D915E-4262-4E59-9A21-B7000E2A101D}" destId="{3DF408E7-2C09-4FF3-A55A-549243FAC31C}" srcOrd="0" destOrd="0" presId="urn:microsoft.com/office/officeart/2005/8/layout/default"/>
    <dgm:cxn modelId="{7325ACA4-87E3-4869-9C4F-619EE7277B44}" type="presParOf" srcId="{7E2D915E-4262-4E59-9A21-B7000E2A101D}" destId="{61338D48-F41C-4436-9FD2-A9C4CFA4D1D4}" srcOrd="1" destOrd="0" presId="urn:microsoft.com/office/officeart/2005/8/layout/default"/>
    <dgm:cxn modelId="{FF7B630A-8CAB-4CC8-9BF0-617FD677F25B}" type="presParOf" srcId="{7E2D915E-4262-4E59-9A21-B7000E2A101D}" destId="{6A3E53D2-0127-45B3-A344-CEFFA524DA71}" srcOrd="2" destOrd="0" presId="urn:microsoft.com/office/officeart/2005/8/layout/default"/>
    <dgm:cxn modelId="{0A21B738-C270-450D-8D6F-F326B98D5A8D}" type="presParOf" srcId="{7E2D915E-4262-4E59-9A21-B7000E2A101D}" destId="{47376176-61F4-4D1B-A3A3-B359E120D459}" srcOrd="3" destOrd="0" presId="urn:microsoft.com/office/officeart/2005/8/layout/default"/>
    <dgm:cxn modelId="{DB8D0C49-EF23-4889-8D0C-30CDF8CB5B3B}" type="presParOf" srcId="{7E2D915E-4262-4E59-9A21-B7000E2A101D}" destId="{E6559678-D68D-41B3-8317-9479A04A950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85BFA-AAC3-4B41-9273-7EBB0D64912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E1CAF3BC-9CD8-40C3-8617-4F118487030A}">
      <dgm:prSet custT="1"/>
      <dgm:spPr/>
      <dgm:t>
        <a:bodyPr/>
        <a:lstStyle/>
        <a:p>
          <a:r>
            <a:rPr lang="en-GB" sz="1800" b="1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Findable</a:t>
          </a:r>
        </a:p>
      </dgm:t>
    </dgm:pt>
    <dgm:pt modelId="{2E2E0E53-A062-448B-9711-74DBBD3EA82F}" type="parTrans" cxnId="{4A0678C6-4BBB-42F3-AD7C-0FEFF054999B}">
      <dgm:prSet/>
      <dgm:spPr/>
      <dgm:t>
        <a:bodyPr/>
        <a:lstStyle/>
        <a:p>
          <a:endParaRPr lang="en-GB"/>
        </a:p>
      </dgm:t>
    </dgm:pt>
    <dgm:pt modelId="{3BA46EB4-46E8-493D-99FB-B7579662132B}" type="sibTrans" cxnId="{4A0678C6-4BBB-42F3-AD7C-0FEFF054999B}">
      <dgm:prSet/>
      <dgm:spPr/>
      <dgm:t>
        <a:bodyPr/>
        <a:lstStyle/>
        <a:p>
          <a:endParaRPr lang="en-GB"/>
        </a:p>
      </dgm:t>
    </dgm:pt>
    <dgm:pt modelId="{FE41C069-D152-49BF-8255-71A56456A61F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How emerging technology data , such as costs and environmental impact, becomes findable </a:t>
          </a:r>
        </a:p>
      </dgm:t>
    </dgm:pt>
    <dgm:pt modelId="{3B55AA74-3959-4C65-9B9A-73CEBF7F67BA}" type="parTrans" cxnId="{1AAAEC23-8423-47EA-8D52-013A93E1AFB8}">
      <dgm:prSet/>
      <dgm:spPr/>
      <dgm:t>
        <a:bodyPr/>
        <a:lstStyle/>
        <a:p>
          <a:endParaRPr lang="en-GB"/>
        </a:p>
      </dgm:t>
    </dgm:pt>
    <dgm:pt modelId="{D5B415EC-0371-4BED-8546-79579F296F18}" type="sibTrans" cxnId="{1AAAEC23-8423-47EA-8D52-013A93E1AFB8}">
      <dgm:prSet/>
      <dgm:spPr/>
      <dgm:t>
        <a:bodyPr/>
        <a:lstStyle/>
        <a:p>
          <a:endParaRPr lang="en-GB"/>
        </a:p>
      </dgm:t>
    </dgm:pt>
    <dgm:pt modelId="{B130B80F-4C27-4DC7-B4A8-AC14EE4A8EDA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Locating additional data for the inputs of models is time-consuming</a:t>
          </a:r>
        </a:p>
      </dgm:t>
    </dgm:pt>
    <dgm:pt modelId="{008DB176-45E1-47AE-BC91-DF35E824F0B2}" type="parTrans" cxnId="{B7BC8819-BD71-4611-B215-F4159A3E95A3}">
      <dgm:prSet/>
      <dgm:spPr/>
      <dgm:t>
        <a:bodyPr/>
        <a:lstStyle/>
        <a:p>
          <a:endParaRPr lang="en-GB"/>
        </a:p>
      </dgm:t>
    </dgm:pt>
    <dgm:pt modelId="{3DE19698-F6B4-49D9-A265-5F54CBAEB612}" type="sibTrans" cxnId="{B7BC8819-BD71-4611-B215-F4159A3E95A3}">
      <dgm:prSet/>
      <dgm:spPr/>
      <dgm:t>
        <a:bodyPr/>
        <a:lstStyle/>
        <a:p>
          <a:endParaRPr lang="en-GB"/>
        </a:p>
      </dgm:t>
    </dgm:pt>
    <dgm:pt modelId="{33A73F7C-885C-43C5-94AB-467078597FAE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Data availability, especially from commercial companies, </a:t>
          </a:r>
        </a:p>
      </dgm:t>
    </dgm:pt>
    <dgm:pt modelId="{94725D8C-8276-4021-B5E4-2C83894CA7DC}" type="parTrans" cxnId="{FAC5904A-80C3-4F00-9C94-4B8D4EAD6E1D}">
      <dgm:prSet/>
      <dgm:spPr/>
      <dgm:t>
        <a:bodyPr/>
        <a:lstStyle/>
        <a:p>
          <a:endParaRPr lang="en-GB"/>
        </a:p>
      </dgm:t>
    </dgm:pt>
    <dgm:pt modelId="{E3A64935-A366-4275-8B8B-5CFBA8B10966}" type="sibTrans" cxnId="{FAC5904A-80C3-4F00-9C94-4B8D4EAD6E1D}">
      <dgm:prSet/>
      <dgm:spPr/>
      <dgm:t>
        <a:bodyPr/>
        <a:lstStyle/>
        <a:p>
          <a:endParaRPr lang="en-GB"/>
        </a:p>
      </dgm:t>
    </dgm:pt>
    <dgm:pt modelId="{71503C8B-D58F-4ABC-A54C-E7868F2FF565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Tensions between concerns of export controls, protecting IP and protecting critical NI vs open and FAIR data</a:t>
          </a:r>
        </a:p>
      </dgm:t>
    </dgm:pt>
    <dgm:pt modelId="{ADD0B86B-D8F5-4D8C-BCA4-45A7D2188C35}" type="parTrans" cxnId="{A82BD1EE-13FC-40D8-92A7-94ED04ED099F}">
      <dgm:prSet/>
      <dgm:spPr/>
      <dgm:t>
        <a:bodyPr/>
        <a:lstStyle/>
        <a:p>
          <a:endParaRPr lang="en-GB"/>
        </a:p>
      </dgm:t>
    </dgm:pt>
    <dgm:pt modelId="{1313E516-28B9-451B-B981-02BC0F48D671}" type="sibTrans" cxnId="{A82BD1EE-13FC-40D8-92A7-94ED04ED099F}">
      <dgm:prSet/>
      <dgm:spPr/>
      <dgm:t>
        <a:bodyPr/>
        <a:lstStyle/>
        <a:p>
          <a:endParaRPr lang="en-GB"/>
        </a:p>
      </dgm:t>
    </dgm:pt>
    <dgm:pt modelId="{8B6AA78D-5A11-42AE-944B-935578C1B039}">
      <dgm:prSet custT="1"/>
      <dgm:spPr/>
      <dgm:t>
        <a:bodyPr/>
        <a:lstStyle/>
        <a:p>
          <a:r>
            <a:rPr lang="en-GB" sz="1800" b="1" dirty="0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Interoperable</a:t>
          </a:r>
        </a:p>
      </dgm:t>
    </dgm:pt>
    <dgm:pt modelId="{90CB285F-56DD-4929-AF78-E14201147C21}" type="parTrans" cxnId="{076DFDE6-5462-48E5-81EE-AAD48124D052}">
      <dgm:prSet/>
      <dgm:spPr/>
      <dgm:t>
        <a:bodyPr/>
        <a:lstStyle/>
        <a:p>
          <a:endParaRPr lang="en-GB"/>
        </a:p>
      </dgm:t>
    </dgm:pt>
    <dgm:pt modelId="{220B29BC-49DE-4691-90A8-9E69F93E5E0E}" type="sibTrans" cxnId="{076DFDE6-5462-48E5-81EE-AAD48124D052}">
      <dgm:prSet/>
      <dgm:spPr/>
      <dgm:t>
        <a:bodyPr/>
        <a:lstStyle/>
        <a:p>
          <a:endParaRPr lang="en-GB"/>
        </a:p>
      </dgm:t>
    </dgm:pt>
    <dgm:pt modelId="{05E56CF0-93C6-454F-871B-3EDF44F76AC8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Bringing open source and commercially sensitive data together. </a:t>
          </a:r>
        </a:p>
      </dgm:t>
    </dgm:pt>
    <dgm:pt modelId="{CD914E0E-A0AE-4AF3-9756-F3771DD31E84}" type="parTrans" cxnId="{F25AA28E-2C83-4089-A8FD-389111930EC6}">
      <dgm:prSet/>
      <dgm:spPr/>
      <dgm:t>
        <a:bodyPr/>
        <a:lstStyle/>
        <a:p>
          <a:endParaRPr lang="en-GB"/>
        </a:p>
      </dgm:t>
    </dgm:pt>
    <dgm:pt modelId="{8E93B122-42A1-462C-B17B-B13DB137EB09}" type="sibTrans" cxnId="{F25AA28E-2C83-4089-A8FD-389111930EC6}">
      <dgm:prSet/>
      <dgm:spPr/>
      <dgm:t>
        <a:bodyPr/>
        <a:lstStyle/>
        <a:p>
          <a:endParaRPr lang="en-GB"/>
        </a:p>
      </dgm:t>
    </dgm:pt>
    <dgm:pt modelId="{2AC1D307-7E1B-474E-8A7E-3FA1E8FEFDF5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Data:  formats, cleaning, documentation, standards </a:t>
          </a:r>
        </a:p>
      </dgm:t>
    </dgm:pt>
    <dgm:pt modelId="{878ECB7E-FA2B-4657-9B5E-C178ED55F768}" type="parTrans" cxnId="{EEDDC955-D60E-424F-9A02-66B5F3D12C22}">
      <dgm:prSet/>
      <dgm:spPr/>
      <dgm:t>
        <a:bodyPr/>
        <a:lstStyle/>
        <a:p>
          <a:endParaRPr lang="en-GB"/>
        </a:p>
      </dgm:t>
    </dgm:pt>
    <dgm:pt modelId="{86A5D3EA-13E5-4A70-9B16-5BD7A9D01017}" type="sibTrans" cxnId="{EEDDC955-D60E-424F-9A02-66B5F3D12C22}">
      <dgm:prSet/>
      <dgm:spPr/>
      <dgm:t>
        <a:bodyPr/>
        <a:lstStyle/>
        <a:p>
          <a:endParaRPr lang="en-GB"/>
        </a:p>
      </dgm:t>
    </dgm:pt>
    <dgm:pt modelId="{B1EF1F65-4C61-4790-9A72-86F1D99BB7CE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collect and think about data in different ways, so the same kind of data may be recorded differently. </a:t>
          </a:r>
        </a:p>
      </dgm:t>
    </dgm:pt>
    <dgm:pt modelId="{F5E18A99-9CB3-4E4D-A45E-EAB77270DCB3}" type="parTrans" cxnId="{C2CE4CCD-247B-40C5-954A-507AA782B41F}">
      <dgm:prSet/>
      <dgm:spPr/>
      <dgm:t>
        <a:bodyPr/>
        <a:lstStyle/>
        <a:p>
          <a:endParaRPr lang="en-GB"/>
        </a:p>
      </dgm:t>
    </dgm:pt>
    <dgm:pt modelId="{3BFBFADC-41B3-4D79-971A-2ECF789F80B7}" type="sibTrans" cxnId="{C2CE4CCD-247B-40C5-954A-507AA782B41F}">
      <dgm:prSet/>
      <dgm:spPr/>
      <dgm:t>
        <a:bodyPr/>
        <a:lstStyle/>
        <a:p>
          <a:endParaRPr lang="en-GB"/>
        </a:p>
      </dgm:t>
    </dgm:pt>
    <dgm:pt modelId="{69C5F60E-5597-409F-8390-F7B09051F540}">
      <dgm:prSet custT="1"/>
      <dgm:spPr/>
      <dgm:t>
        <a:bodyPr/>
        <a:lstStyle/>
        <a:p>
          <a:r>
            <a:rPr lang="en-GB" sz="2000" b="1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Reusable</a:t>
          </a:r>
        </a:p>
      </dgm:t>
    </dgm:pt>
    <dgm:pt modelId="{AA2043C1-823F-4C7E-9B4B-59D858A635E5}" type="parTrans" cxnId="{43677C79-11C1-48A5-B797-4F047E2AFFD7}">
      <dgm:prSet/>
      <dgm:spPr/>
      <dgm:t>
        <a:bodyPr/>
        <a:lstStyle/>
        <a:p>
          <a:endParaRPr lang="en-GB"/>
        </a:p>
      </dgm:t>
    </dgm:pt>
    <dgm:pt modelId="{FD612CB3-5FD4-4FD2-A508-1AD557884794}" type="sibTrans" cxnId="{43677C79-11C1-48A5-B797-4F047E2AFFD7}">
      <dgm:prSet/>
      <dgm:spPr/>
      <dgm:t>
        <a:bodyPr/>
        <a:lstStyle/>
        <a:p>
          <a:endParaRPr lang="en-GB"/>
        </a:p>
      </dgm:t>
    </dgm:pt>
    <dgm:pt modelId="{BB9E0A26-A425-49AF-85E0-7AA49DA62205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Data quality</a:t>
          </a:r>
        </a:p>
      </dgm:t>
    </dgm:pt>
    <dgm:pt modelId="{55EDA193-5ECD-41DE-A8D1-88911C490D9D}" type="parTrans" cxnId="{DC7E30CA-593E-4DB4-A717-BF563FA28B2D}">
      <dgm:prSet/>
      <dgm:spPr/>
      <dgm:t>
        <a:bodyPr/>
        <a:lstStyle/>
        <a:p>
          <a:endParaRPr lang="en-GB"/>
        </a:p>
      </dgm:t>
    </dgm:pt>
    <dgm:pt modelId="{AC44F3C8-A4C2-4494-80AF-E7EDB945420A}" type="sibTrans" cxnId="{DC7E30CA-593E-4DB4-A717-BF563FA28B2D}">
      <dgm:prSet/>
      <dgm:spPr/>
      <dgm:t>
        <a:bodyPr/>
        <a:lstStyle/>
        <a:p>
          <a:endParaRPr lang="en-GB"/>
        </a:p>
      </dgm:t>
    </dgm:pt>
    <dgm:pt modelId="{CD8C1AB8-D204-4797-91FD-8C5BABE75281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Some industry related data, can be considered to be a “data black box”</a:t>
          </a:r>
        </a:p>
      </dgm:t>
    </dgm:pt>
    <dgm:pt modelId="{727054FB-9340-4562-A62E-9D37813E7C6B}" type="parTrans" cxnId="{77B535E5-B8CB-44D2-AB6E-D7170FC338F8}">
      <dgm:prSet/>
      <dgm:spPr/>
      <dgm:t>
        <a:bodyPr/>
        <a:lstStyle/>
        <a:p>
          <a:endParaRPr lang="en-GB"/>
        </a:p>
      </dgm:t>
    </dgm:pt>
    <dgm:pt modelId="{67358500-15AD-4ABF-A07C-773D49BAE9E5}" type="sibTrans" cxnId="{77B535E5-B8CB-44D2-AB6E-D7170FC338F8}">
      <dgm:prSet/>
      <dgm:spPr/>
      <dgm:t>
        <a:bodyPr/>
        <a:lstStyle/>
        <a:p>
          <a:endParaRPr lang="en-GB"/>
        </a:p>
      </dgm:t>
    </dgm:pt>
    <dgm:pt modelId="{38D23858-5C97-476C-B53F-DE5CFB503D9F}">
      <dgm:prSet custT="1"/>
      <dgm:spPr/>
      <dgm:t>
        <a:bodyPr/>
        <a:lstStyle/>
        <a:p>
          <a:r>
            <a:rPr lang="en-GB" sz="2000" b="1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Models</a:t>
          </a:r>
        </a:p>
      </dgm:t>
    </dgm:pt>
    <dgm:pt modelId="{54EE9DCB-836B-4F8F-9EDA-7CF54C1881BD}" type="parTrans" cxnId="{2DDEB148-AFB8-48A0-927A-4747E9B2A0FE}">
      <dgm:prSet/>
      <dgm:spPr/>
      <dgm:t>
        <a:bodyPr/>
        <a:lstStyle/>
        <a:p>
          <a:endParaRPr lang="en-GB"/>
        </a:p>
      </dgm:t>
    </dgm:pt>
    <dgm:pt modelId="{E7FC209D-58A9-4BF9-828D-DA71D8436852}" type="sibTrans" cxnId="{2DDEB148-AFB8-48A0-927A-4747E9B2A0FE}">
      <dgm:prSet/>
      <dgm:spPr/>
      <dgm:t>
        <a:bodyPr/>
        <a:lstStyle/>
        <a:p>
          <a:endParaRPr lang="en-GB"/>
        </a:p>
      </dgm:t>
    </dgm:pt>
    <dgm:pt modelId="{26C6F57E-497E-4C45-B2BD-647D28BEC103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Academic funding: a lack of support or incentives for creating models with longevity.</a:t>
          </a:r>
        </a:p>
      </dgm:t>
    </dgm:pt>
    <dgm:pt modelId="{F6E4142C-1553-4780-B600-9988640135F0}" type="parTrans" cxnId="{0C16B949-083C-4267-A603-CC5AA38F4CF2}">
      <dgm:prSet/>
      <dgm:spPr/>
      <dgm:t>
        <a:bodyPr/>
        <a:lstStyle/>
        <a:p>
          <a:endParaRPr lang="en-GB"/>
        </a:p>
      </dgm:t>
    </dgm:pt>
    <dgm:pt modelId="{84CC205D-CE3D-4EE3-9017-51CE37B75D9D}" type="sibTrans" cxnId="{0C16B949-083C-4267-A603-CC5AA38F4CF2}">
      <dgm:prSet/>
      <dgm:spPr/>
      <dgm:t>
        <a:bodyPr/>
        <a:lstStyle/>
        <a:p>
          <a:endParaRPr lang="en-GB"/>
        </a:p>
      </dgm:t>
    </dgm:pt>
    <dgm:pt modelId="{2E66F594-4F15-47F7-B1A5-780C285FC531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Importance of having communities around specific models</a:t>
          </a:r>
        </a:p>
      </dgm:t>
    </dgm:pt>
    <dgm:pt modelId="{68693B4E-767F-4844-8E57-F090E9137AF5}" type="parTrans" cxnId="{084F2A78-6D27-441A-BEC5-970C488ED37D}">
      <dgm:prSet/>
      <dgm:spPr/>
      <dgm:t>
        <a:bodyPr/>
        <a:lstStyle/>
        <a:p>
          <a:endParaRPr lang="en-GB"/>
        </a:p>
      </dgm:t>
    </dgm:pt>
    <dgm:pt modelId="{C3CF151A-44A2-4A79-ABAE-C373F021C731}" type="sibTrans" cxnId="{084F2A78-6D27-441A-BEC5-970C488ED37D}">
      <dgm:prSet/>
      <dgm:spPr/>
      <dgm:t>
        <a:bodyPr/>
        <a:lstStyle/>
        <a:p>
          <a:endParaRPr lang="en-GB"/>
        </a:p>
      </dgm:t>
    </dgm:pt>
    <dgm:pt modelId="{CB2DBB6F-1B8A-4E4A-B50A-263A18ED3732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Longevity of the availability of data.</a:t>
          </a:r>
        </a:p>
      </dgm:t>
    </dgm:pt>
    <dgm:pt modelId="{5B812DA0-8E31-49BF-B7CE-AAAD4FE60ECB}" type="parTrans" cxnId="{76537C1A-AE69-471C-A08C-8B4AE8E299D4}">
      <dgm:prSet/>
      <dgm:spPr/>
      <dgm:t>
        <a:bodyPr/>
        <a:lstStyle/>
        <a:p>
          <a:endParaRPr lang="en-GB"/>
        </a:p>
      </dgm:t>
    </dgm:pt>
    <dgm:pt modelId="{0BC052F9-A713-4611-BC27-8AD6B6537283}" type="sibTrans" cxnId="{76537C1A-AE69-471C-A08C-8B4AE8E299D4}">
      <dgm:prSet/>
      <dgm:spPr/>
      <dgm:t>
        <a:bodyPr/>
        <a:lstStyle/>
        <a:p>
          <a:endParaRPr lang="en-GB"/>
        </a:p>
      </dgm:t>
    </dgm:pt>
    <dgm:pt modelId="{85645835-9636-4730-9B93-630CF3F949B7}">
      <dgm:prSet custT="1"/>
      <dgm:spPr/>
      <dgm:t>
        <a:bodyPr/>
        <a:lstStyle/>
        <a:p>
          <a:r>
            <a:rPr lang="en-GB" sz="1800" b="1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Accessible</a:t>
          </a:r>
          <a:endParaRPr lang="en-GB" sz="180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39AD7CEC-B8D3-4544-AB4C-989C137F448E}" type="parTrans" cxnId="{950522F3-B63F-4F84-ABDE-3249F48D11C1}">
      <dgm:prSet/>
      <dgm:spPr/>
      <dgm:t>
        <a:bodyPr/>
        <a:lstStyle/>
        <a:p>
          <a:endParaRPr lang="en-GB"/>
        </a:p>
      </dgm:t>
    </dgm:pt>
    <dgm:pt modelId="{567D5F3C-1E54-4E52-A5FB-9863D1A9ACFC}" type="sibTrans" cxnId="{950522F3-B63F-4F84-ABDE-3249F48D11C1}">
      <dgm:prSet/>
      <dgm:spPr/>
      <dgm:t>
        <a:bodyPr/>
        <a:lstStyle/>
        <a:p>
          <a:endParaRPr lang="en-GB"/>
        </a:p>
      </dgm:t>
    </dgm:pt>
    <dgm:pt modelId="{2D7EBBB8-32EB-4402-A297-1416301B337E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Privacy concerns and confidentiality</a:t>
          </a:r>
        </a:p>
      </dgm:t>
    </dgm:pt>
    <dgm:pt modelId="{B7219359-1DF4-44D5-8A68-833B5DBBC30F}" type="parTrans" cxnId="{4A7182F3-5350-478A-A4B2-EC531726553E}">
      <dgm:prSet/>
      <dgm:spPr/>
      <dgm:t>
        <a:bodyPr/>
        <a:lstStyle/>
        <a:p>
          <a:endParaRPr lang="en-GB"/>
        </a:p>
      </dgm:t>
    </dgm:pt>
    <dgm:pt modelId="{F34732D3-C155-4C42-8205-9B684C80B783}" type="sibTrans" cxnId="{4A7182F3-5350-478A-A4B2-EC531726553E}">
      <dgm:prSet/>
      <dgm:spPr/>
      <dgm:t>
        <a:bodyPr/>
        <a:lstStyle/>
        <a:p>
          <a:endParaRPr lang="en-GB"/>
        </a:p>
      </dgm:t>
    </dgm:pt>
    <dgm:pt modelId="{063A725D-2243-4CF4-A2E5-CD54D2DE3E15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Lack of knowledge of appropriate licensing</a:t>
          </a:r>
        </a:p>
      </dgm:t>
    </dgm:pt>
    <dgm:pt modelId="{8F0C9138-3824-460E-85AE-B0BB096B08A6}" type="parTrans" cxnId="{8A3386D1-C77B-4341-A7A9-64A9D1ACBCC1}">
      <dgm:prSet/>
      <dgm:spPr/>
      <dgm:t>
        <a:bodyPr/>
        <a:lstStyle/>
        <a:p>
          <a:endParaRPr lang="en-GB"/>
        </a:p>
      </dgm:t>
    </dgm:pt>
    <dgm:pt modelId="{2415FC75-7D46-44BC-A7E9-72401BBDB4F6}" type="sibTrans" cxnId="{8A3386D1-C77B-4341-A7A9-64A9D1ACBCC1}">
      <dgm:prSet/>
      <dgm:spPr/>
      <dgm:t>
        <a:bodyPr/>
        <a:lstStyle/>
        <a:p>
          <a:endParaRPr lang="en-GB"/>
        </a:p>
      </dgm:t>
    </dgm:pt>
    <dgm:pt modelId="{5E2FF15B-2CE3-4B26-B464-6261C4879A3B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Inadequate documentation and metadata. Lack of common terminology</a:t>
          </a:r>
        </a:p>
      </dgm:t>
    </dgm:pt>
    <dgm:pt modelId="{02D7A991-882E-418F-8566-BA4F50EC9196}" type="parTrans" cxnId="{A750F1BB-3795-44DD-AE6B-BC6BF1FBDB70}">
      <dgm:prSet/>
      <dgm:spPr/>
      <dgm:t>
        <a:bodyPr/>
        <a:lstStyle/>
        <a:p>
          <a:endParaRPr lang="en-GB"/>
        </a:p>
      </dgm:t>
    </dgm:pt>
    <dgm:pt modelId="{BB3E8281-DABB-488F-A658-5F8A46AC9FD0}" type="sibTrans" cxnId="{A750F1BB-3795-44DD-AE6B-BC6BF1FBDB70}">
      <dgm:prSet/>
      <dgm:spPr/>
      <dgm:t>
        <a:bodyPr/>
        <a:lstStyle/>
        <a:p>
          <a:endParaRPr lang="en-GB"/>
        </a:p>
      </dgm:t>
    </dgm:pt>
    <dgm:pt modelId="{FC2C2CBA-BC7E-4F83-AD28-1EC8030AFA8E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AI (for explainability). </a:t>
          </a:r>
        </a:p>
      </dgm:t>
    </dgm:pt>
    <dgm:pt modelId="{454749D3-B706-448B-B8CC-ABE60CC4E085}" type="parTrans" cxnId="{A13F1B8F-E18F-46FD-B279-3F08E0AE2F3B}">
      <dgm:prSet/>
      <dgm:spPr/>
      <dgm:t>
        <a:bodyPr/>
        <a:lstStyle/>
        <a:p>
          <a:endParaRPr lang="en-GB"/>
        </a:p>
      </dgm:t>
    </dgm:pt>
    <dgm:pt modelId="{1F64BC1B-CFFE-451C-89E1-9C35FFA91DA3}" type="sibTrans" cxnId="{A13F1B8F-E18F-46FD-B279-3F08E0AE2F3B}">
      <dgm:prSet/>
      <dgm:spPr/>
      <dgm:t>
        <a:bodyPr/>
        <a:lstStyle/>
        <a:p>
          <a:endParaRPr lang="en-GB"/>
        </a:p>
      </dgm:t>
    </dgm:pt>
    <dgm:pt modelId="{83117244-59DE-4265-9590-EA84C5033920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Funding for community developed models maintained with project funding. </a:t>
          </a:r>
        </a:p>
      </dgm:t>
    </dgm:pt>
    <dgm:pt modelId="{1234F98F-9CB7-45E6-9EE9-18060DA9DA25}" type="parTrans" cxnId="{FC50E0A4-53A1-4390-91EE-DBDE63AB7A7D}">
      <dgm:prSet/>
      <dgm:spPr/>
      <dgm:t>
        <a:bodyPr/>
        <a:lstStyle/>
        <a:p>
          <a:endParaRPr lang="en-GB"/>
        </a:p>
      </dgm:t>
    </dgm:pt>
    <dgm:pt modelId="{85B5ED2B-96CA-4E4A-B89F-311AA5B926EC}" type="sibTrans" cxnId="{FC50E0A4-53A1-4390-91EE-DBDE63AB7A7D}">
      <dgm:prSet/>
      <dgm:spPr/>
      <dgm:t>
        <a:bodyPr/>
        <a:lstStyle/>
        <a:p>
          <a:endParaRPr lang="en-GB"/>
        </a:p>
      </dgm:t>
    </dgm:pt>
    <dgm:pt modelId="{86704112-513C-457A-973B-2BD1C771E801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Effort needed to run and participate in communities  </a:t>
          </a:r>
        </a:p>
      </dgm:t>
    </dgm:pt>
    <dgm:pt modelId="{29F0E07B-6932-4AE8-A462-AFE1B6AADB96}" type="parTrans" cxnId="{1F3DAD1B-61CD-428C-B8E7-E8F6A2ECC206}">
      <dgm:prSet/>
      <dgm:spPr/>
      <dgm:t>
        <a:bodyPr/>
        <a:lstStyle/>
        <a:p>
          <a:endParaRPr lang="en-GB"/>
        </a:p>
      </dgm:t>
    </dgm:pt>
    <dgm:pt modelId="{9FEEFF0B-68AD-4B5A-9203-B6566C92B386}" type="sibTrans" cxnId="{1F3DAD1B-61CD-428C-B8E7-E8F6A2ECC206}">
      <dgm:prSet/>
      <dgm:spPr/>
      <dgm:t>
        <a:bodyPr/>
        <a:lstStyle/>
        <a:p>
          <a:endParaRPr lang="en-GB"/>
        </a:p>
      </dgm:t>
    </dgm:pt>
    <dgm:pt modelId="{0335E94C-46F0-49CB-92EB-788694BE8109}">
      <dgm:prSet/>
      <dgm:spPr/>
      <dgm:t>
        <a:bodyPr/>
        <a:lstStyle/>
        <a:p>
          <a:r>
            <a: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Ethical issues, such as those raised by smart meter data</a:t>
          </a:r>
        </a:p>
      </dgm:t>
    </dgm:pt>
    <dgm:pt modelId="{EAB871FE-1E33-4063-8C57-3E2579C57D05}" type="parTrans" cxnId="{6079A713-9398-408B-89C9-A6213BE200D1}">
      <dgm:prSet/>
      <dgm:spPr/>
      <dgm:t>
        <a:bodyPr/>
        <a:lstStyle/>
        <a:p>
          <a:endParaRPr lang="en-GB"/>
        </a:p>
      </dgm:t>
    </dgm:pt>
    <dgm:pt modelId="{A15B0BC5-BDAD-45CF-9110-3AB712E7E2C8}" type="sibTrans" cxnId="{6079A713-9398-408B-89C9-A6213BE200D1}">
      <dgm:prSet/>
      <dgm:spPr/>
      <dgm:t>
        <a:bodyPr/>
        <a:lstStyle/>
        <a:p>
          <a:endParaRPr lang="en-GB"/>
        </a:p>
      </dgm:t>
    </dgm:pt>
    <dgm:pt modelId="{C3057A0B-DEED-4325-96EE-A8516C4C377B}" type="pres">
      <dgm:prSet presAssocID="{74385BFA-AAC3-4B41-9273-7EBB0D649125}" presName="theList" presStyleCnt="0">
        <dgm:presLayoutVars>
          <dgm:dir/>
          <dgm:animLvl val="lvl"/>
          <dgm:resizeHandles val="exact"/>
        </dgm:presLayoutVars>
      </dgm:prSet>
      <dgm:spPr/>
    </dgm:pt>
    <dgm:pt modelId="{5F241458-E343-4852-9FE0-6A82FFD0515A}" type="pres">
      <dgm:prSet presAssocID="{E1CAF3BC-9CD8-40C3-8617-4F118487030A}" presName="compNode" presStyleCnt="0"/>
      <dgm:spPr/>
    </dgm:pt>
    <dgm:pt modelId="{B8033501-10F0-4076-841B-69C5C8FE6B8B}" type="pres">
      <dgm:prSet presAssocID="{E1CAF3BC-9CD8-40C3-8617-4F118487030A}" presName="aNode" presStyleLbl="bgShp" presStyleIdx="0" presStyleCnt="5"/>
      <dgm:spPr/>
    </dgm:pt>
    <dgm:pt modelId="{9682A2BC-FFA4-4BC6-B9DE-6354A3045F8F}" type="pres">
      <dgm:prSet presAssocID="{E1CAF3BC-9CD8-40C3-8617-4F118487030A}" presName="textNode" presStyleLbl="bgShp" presStyleIdx="0" presStyleCnt="5"/>
      <dgm:spPr/>
    </dgm:pt>
    <dgm:pt modelId="{31A1DD61-6365-422D-A42B-8658CC4E0DA6}" type="pres">
      <dgm:prSet presAssocID="{E1CAF3BC-9CD8-40C3-8617-4F118487030A}" presName="compChildNode" presStyleCnt="0"/>
      <dgm:spPr/>
    </dgm:pt>
    <dgm:pt modelId="{81DE6884-5400-4D02-AE0D-7D628E3FF98F}" type="pres">
      <dgm:prSet presAssocID="{E1CAF3BC-9CD8-40C3-8617-4F118487030A}" presName="theInnerList" presStyleCnt="0"/>
      <dgm:spPr/>
    </dgm:pt>
    <dgm:pt modelId="{83117134-3CFD-4EFA-BC45-F245ACC00E37}" type="pres">
      <dgm:prSet presAssocID="{CB2DBB6F-1B8A-4E4A-B50A-263A18ED3732}" presName="childNode" presStyleLbl="node1" presStyleIdx="0" presStyleCnt="19">
        <dgm:presLayoutVars>
          <dgm:bulletEnabled val="1"/>
        </dgm:presLayoutVars>
      </dgm:prSet>
      <dgm:spPr/>
    </dgm:pt>
    <dgm:pt modelId="{A022AC02-8B94-458C-84B7-F29A61D6AD34}" type="pres">
      <dgm:prSet presAssocID="{CB2DBB6F-1B8A-4E4A-B50A-263A18ED3732}" presName="aSpace2" presStyleCnt="0"/>
      <dgm:spPr/>
    </dgm:pt>
    <dgm:pt modelId="{D54B2C4D-DA01-493C-929F-3F48F8B6F219}" type="pres">
      <dgm:prSet presAssocID="{FE41C069-D152-49BF-8255-71A56456A61F}" presName="childNode" presStyleLbl="node1" presStyleIdx="1" presStyleCnt="19">
        <dgm:presLayoutVars>
          <dgm:bulletEnabled val="1"/>
        </dgm:presLayoutVars>
      </dgm:prSet>
      <dgm:spPr/>
    </dgm:pt>
    <dgm:pt modelId="{63345D6C-2B69-4C13-B5F7-B0D5310D54BD}" type="pres">
      <dgm:prSet presAssocID="{FE41C069-D152-49BF-8255-71A56456A61F}" presName="aSpace2" presStyleCnt="0"/>
      <dgm:spPr/>
    </dgm:pt>
    <dgm:pt modelId="{923AB6F3-94EF-403E-8797-0394D26EEC7F}" type="pres">
      <dgm:prSet presAssocID="{B130B80F-4C27-4DC7-B4A8-AC14EE4A8EDA}" presName="childNode" presStyleLbl="node1" presStyleIdx="2" presStyleCnt="19">
        <dgm:presLayoutVars>
          <dgm:bulletEnabled val="1"/>
        </dgm:presLayoutVars>
      </dgm:prSet>
      <dgm:spPr/>
    </dgm:pt>
    <dgm:pt modelId="{C11CF539-53AA-4314-B1EC-E6F8A237C7D7}" type="pres">
      <dgm:prSet presAssocID="{E1CAF3BC-9CD8-40C3-8617-4F118487030A}" presName="aSpace" presStyleCnt="0"/>
      <dgm:spPr/>
    </dgm:pt>
    <dgm:pt modelId="{ECC6C124-CCC9-49CE-BDD2-DB6075E87A7F}" type="pres">
      <dgm:prSet presAssocID="{85645835-9636-4730-9B93-630CF3F949B7}" presName="compNode" presStyleCnt="0"/>
      <dgm:spPr/>
    </dgm:pt>
    <dgm:pt modelId="{6C98A41B-DC51-4464-BC00-52DD19A8B3ED}" type="pres">
      <dgm:prSet presAssocID="{85645835-9636-4730-9B93-630CF3F949B7}" presName="aNode" presStyleLbl="bgShp" presStyleIdx="1" presStyleCnt="5"/>
      <dgm:spPr/>
    </dgm:pt>
    <dgm:pt modelId="{9BE25490-E8B2-4E50-8652-B829F89FBC52}" type="pres">
      <dgm:prSet presAssocID="{85645835-9636-4730-9B93-630CF3F949B7}" presName="textNode" presStyleLbl="bgShp" presStyleIdx="1" presStyleCnt="5"/>
      <dgm:spPr/>
    </dgm:pt>
    <dgm:pt modelId="{5C88E2C5-DDA9-4E97-8526-8EAB58C78721}" type="pres">
      <dgm:prSet presAssocID="{85645835-9636-4730-9B93-630CF3F949B7}" presName="compChildNode" presStyleCnt="0"/>
      <dgm:spPr/>
    </dgm:pt>
    <dgm:pt modelId="{07BE6FA7-4E93-4290-846C-D97345808E23}" type="pres">
      <dgm:prSet presAssocID="{85645835-9636-4730-9B93-630CF3F949B7}" presName="theInnerList" presStyleCnt="0"/>
      <dgm:spPr/>
    </dgm:pt>
    <dgm:pt modelId="{A7CA5720-3223-413F-B108-915C545DA460}" type="pres">
      <dgm:prSet presAssocID="{33A73F7C-885C-43C5-94AB-467078597FAE}" presName="childNode" presStyleLbl="node1" presStyleIdx="3" presStyleCnt="19">
        <dgm:presLayoutVars>
          <dgm:bulletEnabled val="1"/>
        </dgm:presLayoutVars>
      </dgm:prSet>
      <dgm:spPr/>
    </dgm:pt>
    <dgm:pt modelId="{FDB48C54-4D52-4CC2-8085-8E387323C63D}" type="pres">
      <dgm:prSet presAssocID="{33A73F7C-885C-43C5-94AB-467078597FAE}" presName="aSpace2" presStyleCnt="0"/>
      <dgm:spPr/>
    </dgm:pt>
    <dgm:pt modelId="{97DD27DA-A9E6-4B73-A9DC-28ED69BF927F}" type="pres">
      <dgm:prSet presAssocID="{2D7EBBB8-32EB-4402-A297-1416301B337E}" presName="childNode" presStyleLbl="node1" presStyleIdx="4" presStyleCnt="19">
        <dgm:presLayoutVars>
          <dgm:bulletEnabled val="1"/>
        </dgm:presLayoutVars>
      </dgm:prSet>
      <dgm:spPr/>
    </dgm:pt>
    <dgm:pt modelId="{A7F9C939-C7B1-427E-A79F-1F6E9923B8BA}" type="pres">
      <dgm:prSet presAssocID="{2D7EBBB8-32EB-4402-A297-1416301B337E}" presName="aSpace2" presStyleCnt="0"/>
      <dgm:spPr/>
    </dgm:pt>
    <dgm:pt modelId="{DF103F41-8D07-4AC6-A1B0-3C470AABA492}" type="pres">
      <dgm:prSet presAssocID="{71503C8B-D58F-4ABC-A54C-E7868F2FF565}" presName="childNode" presStyleLbl="node1" presStyleIdx="5" presStyleCnt="19">
        <dgm:presLayoutVars>
          <dgm:bulletEnabled val="1"/>
        </dgm:presLayoutVars>
      </dgm:prSet>
      <dgm:spPr/>
    </dgm:pt>
    <dgm:pt modelId="{3D304342-68E2-4FDF-BBB5-39E900E878FA}" type="pres">
      <dgm:prSet presAssocID="{71503C8B-D58F-4ABC-A54C-E7868F2FF565}" presName="aSpace2" presStyleCnt="0"/>
      <dgm:spPr/>
    </dgm:pt>
    <dgm:pt modelId="{F54F086A-DA6C-43B3-9B72-86A0D2EBF50F}" type="pres">
      <dgm:prSet presAssocID="{063A725D-2243-4CF4-A2E5-CD54D2DE3E15}" presName="childNode" presStyleLbl="node1" presStyleIdx="6" presStyleCnt="19">
        <dgm:presLayoutVars>
          <dgm:bulletEnabled val="1"/>
        </dgm:presLayoutVars>
      </dgm:prSet>
      <dgm:spPr/>
    </dgm:pt>
    <dgm:pt modelId="{F6A32BD6-2C44-4046-A5A2-AAE1DD41EDA2}" type="pres">
      <dgm:prSet presAssocID="{85645835-9636-4730-9B93-630CF3F949B7}" presName="aSpace" presStyleCnt="0"/>
      <dgm:spPr/>
    </dgm:pt>
    <dgm:pt modelId="{3F8FB2FD-4803-484F-BD46-C6F8E3681638}" type="pres">
      <dgm:prSet presAssocID="{8B6AA78D-5A11-42AE-944B-935578C1B039}" presName="compNode" presStyleCnt="0"/>
      <dgm:spPr/>
    </dgm:pt>
    <dgm:pt modelId="{AB8DEEE2-DC67-4016-ABBD-E16262AB43B9}" type="pres">
      <dgm:prSet presAssocID="{8B6AA78D-5A11-42AE-944B-935578C1B039}" presName="aNode" presStyleLbl="bgShp" presStyleIdx="2" presStyleCnt="5"/>
      <dgm:spPr/>
    </dgm:pt>
    <dgm:pt modelId="{22916455-C4B2-4312-85B0-85316792ABF1}" type="pres">
      <dgm:prSet presAssocID="{8B6AA78D-5A11-42AE-944B-935578C1B039}" presName="textNode" presStyleLbl="bgShp" presStyleIdx="2" presStyleCnt="5"/>
      <dgm:spPr/>
    </dgm:pt>
    <dgm:pt modelId="{A6E2C1DE-6748-490C-9375-4589983A97BC}" type="pres">
      <dgm:prSet presAssocID="{8B6AA78D-5A11-42AE-944B-935578C1B039}" presName="compChildNode" presStyleCnt="0"/>
      <dgm:spPr/>
    </dgm:pt>
    <dgm:pt modelId="{235C8F0F-CF72-4DBD-B83C-CAA73A113A55}" type="pres">
      <dgm:prSet presAssocID="{8B6AA78D-5A11-42AE-944B-935578C1B039}" presName="theInnerList" presStyleCnt="0"/>
      <dgm:spPr/>
    </dgm:pt>
    <dgm:pt modelId="{E87D3354-656B-46F7-B1C7-BA6AC9F85BC7}" type="pres">
      <dgm:prSet presAssocID="{05E56CF0-93C6-454F-871B-3EDF44F76AC8}" presName="childNode" presStyleLbl="node1" presStyleIdx="7" presStyleCnt="19">
        <dgm:presLayoutVars>
          <dgm:bulletEnabled val="1"/>
        </dgm:presLayoutVars>
      </dgm:prSet>
      <dgm:spPr/>
    </dgm:pt>
    <dgm:pt modelId="{841864B5-6108-4F46-9409-B8DDA696B739}" type="pres">
      <dgm:prSet presAssocID="{05E56CF0-93C6-454F-871B-3EDF44F76AC8}" presName="aSpace2" presStyleCnt="0"/>
      <dgm:spPr/>
    </dgm:pt>
    <dgm:pt modelId="{D078B06F-4E08-44F1-AD14-22FFD80C4D10}" type="pres">
      <dgm:prSet presAssocID="{2AC1D307-7E1B-474E-8A7E-3FA1E8FEFDF5}" presName="childNode" presStyleLbl="node1" presStyleIdx="8" presStyleCnt="19">
        <dgm:presLayoutVars>
          <dgm:bulletEnabled val="1"/>
        </dgm:presLayoutVars>
      </dgm:prSet>
      <dgm:spPr/>
    </dgm:pt>
    <dgm:pt modelId="{51BB0D28-B03E-44F2-8095-E9B56FF2D0FA}" type="pres">
      <dgm:prSet presAssocID="{2AC1D307-7E1B-474E-8A7E-3FA1E8FEFDF5}" presName="aSpace2" presStyleCnt="0"/>
      <dgm:spPr/>
    </dgm:pt>
    <dgm:pt modelId="{F350FCB4-C966-46A5-94CD-A9707FC44C12}" type="pres">
      <dgm:prSet presAssocID="{B1EF1F65-4C61-4790-9A72-86F1D99BB7CE}" presName="childNode" presStyleLbl="node1" presStyleIdx="9" presStyleCnt="19">
        <dgm:presLayoutVars>
          <dgm:bulletEnabled val="1"/>
        </dgm:presLayoutVars>
      </dgm:prSet>
      <dgm:spPr/>
    </dgm:pt>
    <dgm:pt modelId="{CDB1A9BC-F040-42BA-861C-C89866F27FB5}" type="pres">
      <dgm:prSet presAssocID="{8B6AA78D-5A11-42AE-944B-935578C1B039}" presName="aSpace" presStyleCnt="0"/>
      <dgm:spPr/>
    </dgm:pt>
    <dgm:pt modelId="{BC28C23F-6EDB-4376-9162-33E84D0C461C}" type="pres">
      <dgm:prSet presAssocID="{69C5F60E-5597-409F-8390-F7B09051F540}" presName="compNode" presStyleCnt="0"/>
      <dgm:spPr/>
    </dgm:pt>
    <dgm:pt modelId="{A7EB694C-0EE1-4886-9252-C553B515BFE4}" type="pres">
      <dgm:prSet presAssocID="{69C5F60E-5597-409F-8390-F7B09051F540}" presName="aNode" presStyleLbl="bgShp" presStyleIdx="3" presStyleCnt="5"/>
      <dgm:spPr/>
    </dgm:pt>
    <dgm:pt modelId="{7F903672-02F4-4639-B88C-0779F7F50212}" type="pres">
      <dgm:prSet presAssocID="{69C5F60E-5597-409F-8390-F7B09051F540}" presName="textNode" presStyleLbl="bgShp" presStyleIdx="3" presStyleCnt="5"/>
      <dgm:spPr/>
    </dgm:pt>
    <dgm:pt modelId="{2FF2BF34-5B6D-496B-BBAB-F1523CEAF363}" type="pres">
      <dgm:prSet presAssocID="{69C5F60E-5597-409F-8390-F7B09051F540}" presName="compChildNode" presStyleCnt="0"/>
      <dgm:spPr/>
    </dgm:pt>
    <dgm:pt modelId="{E50B69BD-FB1B-425C-A7EB-5C25AF69C473}" type="pres">
      <dgm:prSet presAssocID="{69C5F60E-5597-409F-8390-F7B09051F540}" presName="theInnerList" presStyleCnt="0"/>
      <dgm:spPr/>
    </dgm:pt>
    <dgm:pt modelId="{B9EBB937-6D40-4FD6-9880-3CFC0D35C7B9}" type="pres">
      <dgm:prSet presAssocID="{BB9E0A26-A425-49AF-85E0-7AA49DA62205}" presName="childNode" presStyleLbl="node1" presStyleIdx="10" presStyleCnt="19">
        <dgm:presLayoutVars>
          <dgm:bulletEnabled val="1"/>
        </dgm:presLayoutVars>
      </dgm:prSet>
      <dgm:spPr/>
    </dgm:pt>
    <dgm:pt modelId="{250288E1-0C2C-458B-93B5-3E2AA1EA10E6}" type="pres">
      <dgm:prSet presAssocID="{BB9E0A26-A425-49AF-85E0-7AA49DA62205}" presName="aSpace2" presStyleCnt="0"/>
      <dgm:spPr/>
    </dgm:pt>
    <dgm:pt modelId="{71DAD97C-E60A-4493-912E-22969A8B9954}" type="pres">
      <dgm:prSet presAssocID="{5E2FF15B-2CE3-4B26-B464-6261C4879A3B}" presName="childNode" presStyleLbl="node1" presStyleIdx="11" presStyleCnt="19">
        <dgm:presLayoutVars>
          <dgm:bulletEnabled val="1"/>
        </dgm:presLayoutVars>
      </dgm:prSet>
      <dgm:spPr/>
    </dgm:pt>
    <dgm:pt modelId="{2AAD0127-A693-407A-B27A-C6516C5A15B5}" type="pres">
      <dgm:prSet presAssocID="{5E2FF15B-2CE3-4B26-B464-6261C4879A3B}" presName="aSpace2" presStyleCnt="0"/>
      <dgm:spPr/>
    </dgm:pt>
    <dgm:pt modelId="{45150137-E2F9-4B23-80CA-D6944972972D}" type="pres">
      <dgm:prSet presAssocID="{CD8C1AB8-D204-4797-91FD-8C5BABE75281}" presName="childNode" presStyleLbl="node1" presStyleIdx="12" presStyleCnt="19">
        <dgm:presLayoutVars>
          <dgm:bulletEnabled val="1"/>
        </dgm:presLayoutVars>
      </dgm:prSet>
      <dgm:spPr/>
    </dgm:pt>
    <dgm:pt modelId="{D8DA5230-4B77-4ECC-A04A-CB0E8C9A6075}" type="pres">
      <dgm:prSet presAssocID="{CD8C1AB8-D204-4797-91FD-8C5BABE75281}" presName="aSpace2" presStyleCnt="0"/>
      <dgm:spPr/>
    </dgm:pt>
    <dgm:pt modelId="{0224C1E4-6E28-4C59-822D-4A5AAD31ED10}" type="pres">
      <dgm:prSet presAssocID="{FC2C2CBA-BC7E-4F83-AD28-1EC8030AFA8E}" presName="childNode" presStyleLbl="node1" presStyleIdx="13" presStyleCnt="19">
        <dgm:presLayoutVars>
          <dgm:bulletEnabled val="1"/>
        </dgm:presLayoutVars>
      </dgm:prSet>
      <dgm:spPr/>
    </dgm:pt>
    <dgm:pt modelId="{9856D3E4-5374-4501-AD6D-1EC21009DFB9}" type="pres">
      <dgm:prSet presAssocID="{FC2C2CBA-BC7E-4F83-AD28-1EC8030AFA8E}" presName="aSpace2" presStyleCnt="0"/>
      <dgm:spPr/>
    </dgm:pt>
    <dgm:pt modelId="{83F1814D-AE95-45BE-8C34-C500C3B631B9}" type="pres">
      <dgm:prSet presAssocID="{0335E94C-46F0-49CB-92EB-788694BE8109}" presName="childNode" presStyleLbl="node1" presStyleIdx="14" presStyleCnt="19">
        <dgm:presLayoutVars>
          <dgm:bulletEnabled val="1"/>
        </dgm:presLayoutVars>
      </dgm:prSet>
      <dgm:spPr/>
    </dgm:pt>
    <dgm:pt modelId="{319FF90F-1A00-49FB-B272-A0CA3F5222EF}" type="pres">
      <dgm:prSet presAssocID="{69C5F60E-5597-409F-8390-F7B09051F540}" presName="aSpace" presStyleCnt="0"/>
      <dgm:spPr/>
    </dgm:pt>
    <dgm:pt modelId="{6FE9A4F9-8E54-40E1-BF9D-F562DF41522A}" type="pres">
      <dgm:prSet presAssocID="{38D23858-5C97-476C-B53F-DE5CFB503D9F}" presName="compNode" presStyleCnt="0"/>
      <dgm:spPr/>
    </dgm:pt>
    <dgm:pt modelId="{938D60DF-588B-4465-B991-4F198244D2E4}" type="pres">
      <dgm:prSet presAssocID="{38D23858-5C97-476C-B53F-DE5CFB503D9F}" presName="aNode" presStyleLbl="bgShp" presStyleIdx="4" presStyleCnt="5"/>
      <dgm:spPr/>
    </dgm:pt>
    <dgm:pt modelId="{58505B44-EB4F-49AB-9AF7-785D6F4D0CA9}" type="pres">
      <dgm:prSet presAssocID="{38D23858-5C97-476C-B53F-DE5CFB503D9F}" presName="textNode" presStyleLbl="bgShp" presStyleIdx="4" presStyleCnt="5"/>
      <dgm:spPr/>
    </dgm:pt>
    <dgm:pt modelId="{941B7EAE-B4A3-437C-ABF5-431747F06A95}" type="pres">
      <dgm:prSet presAssocID="{38D23858-5C97-476C-B53F-DE5CFB503D9F}" presName="compChildNode" presStyleCnt="0"/>
      <dgm:spPr/>
    </dgm:pt>
    <dgm:pt modelId="{F4E18F4C-CCCB-40B0-B98A-1E15D217B27A}" type="pres">
      <dgm:prSet presAssocID="{38D23858-5C97-476C-B53F-DE5CFB503D9F}" presName="theInnerList" presStyleCnt="0"/>
      <dgm:spPr/>
    </dgm:pt>
    <dgm:pt modelId="{A6578FA6-8988-4A93-88F3-EB5F41DD52EF}" type="pres">
      <dgm:prSet presAssocID="{26C6F57E-497E-4C45-B2BD-647D28BEC103}" presName="childNode" presStyleLbl="node1" presStyleIdx="15" presStyleCnt="19">
        <dgm:presLayoutVars>
          <dgm:bulletEnabled val="1"/>
        </dgm:presLayoutVars>
      </dgm:prSet>
      <dgm:spPr/>
    </dgm:pt>
    <dgm:pt modelId="{8D8ACB50-2362-4209-AD99-5E3AF8F0CD15}" type="pres">
      <dgm:prSet presAssocID="{26C6F57E-497E-4C45-B2BD-647D28BEC103}" presName="aSpace2" presStyleCnt="0"/>
      <dgm:spPr/>
    </dgm:pt>
    <dgm:pt modelId="{FBC7E706-A9FD-4796-BA00-22BDFC374513}" type="pres">
      <dgm:prSet presAssocID="{83117244-59DE-4265-9590-EA84C5033920}" presName="childNode" presStyleLbl="node1" presStyleIdx="16" presStyleCnt="19">
        <dgm:presLayoutVars>
          <dgm:bulletEnabled val="1"/>
        </dgm:presLayoutVars>
      </dgm:prSet>
      <dgm:spPr/>
    </dgm:pt>
    <dgm:pt modelId="{E2D41AAA-F3C7-4F38-9ABA-8C3991888B7E}" type="pres">
      <dgm:prSet presAssocID="{83117244-59DE-4265-9590-EA84C5033920}" presName="aSpace2" presStyleCnt="0"/>
      <dgm:spPr/>
    </dgm:pt>
    <dgm:pt modelId="{5F89FDBD-7B00-4423-9B90-B1A96D19C5B5}" type="pres">
      <dgm:prSet presAssocID="{2E66F594-4F15-47F7-B1A5-780C285FC531}" presName="childNode" presStyleLbl="node1" presStyleIdx="17" presStyleCnt="19">
        <dgm:presLayoutVars>
          <dgm:bulletEnabled val="1"/>
        </dgm:presLayoutVars>
      </dgm:prSet>
      <dgm:spPr/>
    </dgm:pt>
    <dgm:pt modelId="{A603C4A0-58CA-4417-9E07-5331063F9AAB}" type="pres">
      <dgm:prSet presAssocID="{2E66F594-4F15-47F7-B1A5-780C285FC531}" presName="aSpace2" presStyleCnt="0"/>
      <dgm:spPr/>
    </dgm:pt>
    <dgm:pt modelId="{04F23409-16A0-448B-8A97-49A7B26E09A4}" type="pres">
      <dgm:prSet presAssocID="{86704112-513C-457A-973B-2BD1C771E801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7A075601-98B4-4DC1-A60D-D425FD06FF52}" type="presOf" srcId="{2D7EBBB8-32EB-4402-A297-1416301B337E}" destId="{97DD27DA-A9E6-4B73-A9DC-28ED69BF927F}" srcOrd="0" destOrd="0" presId="urn:microsoft.com/office/officeart/2005/8/layout/lProcess2"/>
    <dgm:cxn modelId="{D41C7D06-E113-4F6A-9E69-DDADC4C34AFD}" type="presOf" srcId="{85645835-9636-4730-9B93-630CF3F949B7}" destId="{9BE25490-E8B2-4E50-8652-B829F89FBC52}" srcOrd="1" destOrd="0" presId="urn:microsoft.com/office/officeart/2005/8/layout/lProcess2"/>
    <dgm:cxn modelId="{60741B10-7C4F-4E6E-86D3-82DE96E4BD3D}" type="presOf" srcId="{2E66F594-4F15-47F7-B1A5-780C285FC531}" destId="{5F89FDBD-7B00-4423-9B90-B1A96D19C5B5}" srcOrd="0" destOrd="0" presId="urn:microsoft.com/office/officeart/2005/8/layout/lProcess2"/>
    <dgm:cxn modelId="{6079A713-9398-408B-89C9-A6213BE200D1}" srcId="{69C5F60E-5597-409F-8390-F7B09051F540}" destId="{0335E94C-46F0-49CB-92EB-788694BE8109}" srcOrd="4" destOrd="0" parTransId="{EAB871FE-1E33-4063-8C57-3E2579C57D05}" sibTransId="{A15B0BC5-BDAD-45CF-9110-3AB712E7E2C8}"/>
    <dgm:cxn modelId="{6AFAAD16-3762-4EC7-8DBA-30B311B811CF}" type="presOf" srcId="{85645835-9636-4730-9B93-630CF3F949B7}" destId="{6C98A41B-DC51-4464-BC00-52DD19A8B3ED}" srcOrd="0" destOrd="0" presId="urn:microsoft.com/office/officeart/2005/8/layout/lProcess2"/>
    <dgm:cxn modelId="{B7BC8819-BD71-4611-B215-F4159A3E95A3}" srcId="{E1CAF3BC-9CD8-40C3-8617-4F118487030A}" destId="{B130B80F-4C27-4DC7-B4A8-AC14EE4A8EDA}" srcOrd="2" destOrd="0" parTransId="{008DB176-45E1-47AE-BC91-DF35E824F0B2}" sibTransId="{3DE19698-F6B4-49D9-A265-5F54CBAEB612}"/>
    <dgm:cxn modelId="{76537C1A-AE69-471C-A08C-8B4AE8E299D4}" srcId="{E1CAF3BC-9CD8-40C3-8617-4F118487030A}" destId="{CB2DBB6F-1B8A-4E4A-B50A-263A18ED3732}" srcOrd="0" destOrd="0" parTransId="{5B812DA0-8E31-49BF-B7CE-AAAD4FE60ECB}" sibTransId="{0BC052F9-A713-4611-BC27-8AD6B6537283}"/>
    <dgm:cxn modelId="{B01B2E1B-8DD7-44AF-A6EE-54243C9049E6}" type="presOf" srcId="{26C6F57E-497E-4C45-B2BD-647D28BEC103}" destId="{A6578FA6-8988-4A93-88F3-EB5F41DD52EF}" srcOrd="0" destOrd="0" presId="urn:microsoft.com/office/officeart/2005/8/layout/lProcess2"/>
    <dgm:cxn modelId="{1F3DAD1B-61CD-428C-B8E7-E8F6A2ECC206}" srcId="{38D23858-5C97-476C-B53F-DE5CFB503D9F}" destId="{86704112-513C-457A-973B-2BD1C771E801}" srcOrd="3" destOrd="0" parTransId="{29F0E07B-6932-4AE8-A462-AFE1B6AADB96}" sibTransId="{9FEEFF0B-68AD-4B5A-9203-B6566C92B386}"/>
    <dgm:cxn modelId="{FCC73B20-00D6-4E83-A6D2-E6722CCD3942}" type="presOf" srcId="{063A725D-2243-4CF4-A2E5-CD54D2DE3E15}" destId="{F54F086A-DA6C-43B3-9B72-86A0D2EBF50F}" srcOrd="0" destOrd="0" presId="urn:microsoft.com/office/officeart/2005/8/layout/lProcess2"/>
    <dgm:cxn modelId="{126D3D20-F62D-49B7-87FF-6D8A8DA94E0E}" type="presOf" srcId="{38D23858-5C97-476C-B53F-DE5CFB503D9F}" destId="{938D60DF-588B-4465-B991-4F198244D2E4}" srcOrd="0" destOrd="0" presId="urn:microsoft.com/office/officeart/2005/8/layout/lProcess2"/>
    <dgm:cxn modelId="{1AAAEC23-8423-47EA-8D52-013A93E1AFB8}" srcId="{E1CAF3BC-9CD8-40C3-8617-4F118487030A}" destId="{FE41C069-D152-49BF-8255-71A56456A61F}" srcOrd="1" destOrd="0" parTransId="{3B55AA74-3959-4C65-9B9A-73CEBF7F67BA}" sibTransId="{D5B415EC-0371-4BED-8546-79579F296F18}"/>
    <dgm:cxn modelId="{AAAA092A-4580-41E1-AED0-5B4BD76854A0}" type="presOf" srcId="{33A73F7C-885C-43C5-94AB-467078597FAE}" destId="{A7CA5720-3223-413F-B108-915C545DA460}" srcOrd="0" destOrd="0" presId="urn:microsoft.com/office/officeart/2005/8/layout/lProcess2"/>
    <dgm:cxn modelId="{67E45F30-0994-40C0-8BBC-96A38EFF91EE}" type="presOf" srcId="{B1EF1F65-4C61-4790-9A72-86F1D99BB7CE}" destId="{F350FCB4-C966-46A5-94CD-A9707FC44C12}" srcOrd="0" destOrd="0" presId="urn:microsoft.com/office/officeart/2005/8/layout/lProcess2"/>
    <dgm:cxn modelId="{E5896E3D-D794-4114-A083-B97172461C80}" type="presOf" srcId="{0335E94C-46F0-49CB-92EB-788694BE8109}" destId="{83F1814D-AE95-45BE-8C34-C500C3B631B9}" srcOrd="0" destOrd="0" presId="urn:microsoft.com/office/officeart/2005/8/layout/lProcess2"/>
    <dgm:cxn modelId="{1650853E-9A6E-402E-A562-68543C9C0C49}" type="presOf" srcId="{CD8C1AB8-D204-4797-91FD-8C5BABE75281}" destId="{45150137-E2F9-4B23-80CA-D6944972972D}" srcOrd="0" destOrd="0" presId="urn:microsoft.com/office/officeart/2005/8/layout/lProcess2"/>
    <dgm:cxn modelId="{13E6BF66-DA64-4D2B-A9EF-A4BC466BC787}" type="presOf" srcId="{83117244-59DE-4265-9590-EA84C5033920}" destId="{FBC7E706-A9FD-4796-BA00-22BDFC374513}" srcOrd="0" destOrd="0" presId="urn:microsoft.com/office/officeart/2005/8/layout/lProcess2"/>
    <dgm:cxn modelId="{2DDEB148-AFB8-48A0-927A-4747E9B2A0FE}" srcId="{74385BFA-AAC3-4B41-9273-7EBB0D649125}" destId="{38D23858-5C97-476C-B53F-DE5CFB503D9F}" srcOrd="4" destOrd="0" parTransId="{54EE9DCB-836B-4F8F-9EDA-7CF54C1881BD}" sibTransId="{E7FC209D-58A9-4BF9-828D-DA71D8436852}"/>
    <dgm:cxn modelId="{0C16B949-083C-4267-A603-CC5AA38F4CF2}" srcId="{38D23858-5C97-476C-B53F-DE5CFB503D9F}" destId="{26C6F57E-497E-4C45-B2BD-647D28BEC103}" srcOrd="0" destOrd="0" parTransId="{F6E4142C-1553-4780-B600-9988640135F0}" sibTransId="{84CC205D-CE3D-4EE3-9017-51CE37B75D9D}"/>
    <dgm:cxn modelId="{FAC5904A-80C3-4F00-9C94-4B8D4EAD6E1D}" srcId="{85645835-9636-4730-9B93-630CF3F949B7}" destId="{33A73F7C-885C-43C5-94AB-467078597FAE}" srcOrd="0" destOrd="0" parTransId="{94725D8C-8276-4021-B5E4-2C83894CA7DC}" sibTransId="{E3A64935-A366-4275-8B8B-5CFBA8B10966}"/>
    <dgm:cxn modelId="{72574C6C-57EE-4609-A500-B7ED6EDA66C3}" type="presOf" srcId="{2AC1D307-7E1B-474E-8A7E-3FA1E8FEFDF5}" destId="{D078B06F-4E08-44F1-AD14-22FFD80C4D10}" srcOrd="0" destOrd="0" presId="urn:microsoft.com/office/officeart/2005/8/layout/lProcess2"/>
    <dgm:cxn modelId="{1228BE6F-0121-42D0-841D-1C45B068D2A8}" type="presOf" srcId="{8B6AA78D-5A11-42AE-944B-935578C1B039}" destId="{AB8DEEE2-DC67-4016-ABBD-E16262AB43B9}" srcOrd="0" destOrd="0" presId="urn:microsoft.com/office/officeart/2005/8/layout/lProcess2"/>
    <dgm:cxn modelId="{2C1FD36F-BB32-41E8-AE9F-E0403A0319C8}" type="presOf" srcId="{BB9E0A26-A425-49AF-85E0-7AA49DA62205}" destId="{B9EBB937-6D40-4FD6-9880-3CFC0D35C7B9}" srcOrd="0" destOrd="0" presId="urn:microsoft.com/office/officeart/2005/8/layout/lProcess2"/>
    <dgm:cxn modelId="{6DC81151-0E3B-4B2F-AD56-2EA3CDB89B35}" type="presOf" srcId="{05E56CF0-93C6-454F-871B-3EDF44F76AC8}" destId="{E87D3354-656B-46F7-B1C7-BA6AC9F85BC7}" srcOrd="0" destOrd="0" presId="urn:microsoft.com/office/officeart/2005/8/layout/lProcess2"/>
    <dgm:cxn modelId="{EEDDC955-D60E-424F-9A02-66B5F3D12C22}" srcId="{8B6AA78D-5A11-42AE-944B-935578C1B039}" destId="{2AC1D307-7E1B-474E-8A7E-3FA1E8FEFDF5}" srcOrd="1" destOrd="0" parTransId="{878ECB7E-FA2B-4657-9B5E-C178ED55F768}" sibTransId="{86A5D3EA-13E5-4A70-9B16-5BD7A9D01017}"/>
    <dgm:cxn modelId="{084F2A78-6D27-441A-BEC5-970C488ED37D}" srcId="{38D23858-5C97-476C-B53F-DE5CFB503D9F}" destId="{2E66F594-4F15-47F7-B1A5-780C285FC531}" srcOrd="2" destOrd="0" parTransId="{68693B4E-767F-4844-8E57-F090E9137AF5}" sibTransId="{C3CF151A-44A2-4A79-ABAE-C373F021C731}"/>
    <dgm:cxn modelId="{43677C79-11C1-48A5-B797-4F047E2AFFD7}" srcId="{74385BFA-AAC3-4B41-9273-7EBB0D649125}" destId="{69C5F60E-5597-409F-8390-F7B09051F540}" srcOrd="3" destOrd="0" parTransId="{AA2043C1-823F-4C7E-9B4B-59D858A635E5}" sibTransId="{FD612CB3-5FD4-4FD2-A508-1AD557884794}"/>
    <dgm:cxn modelId="{A230617E-8B29-4745-AA83-9C20DA651A60}" type="presOf" srcId="{E1CAF3BC-9CD8-40C3-8617-4F118487030A}" destId="{B8033501-10F0-4076-841B-69C5C8FE6B8B}" srcOrd="0" destOrd="0" presId="urn:microsoft.com/office/officeart/2005/8/layout/lProcess2"/>
    <dgm:cxn modelId="{C2B50286-DAD0-49D3-B154-8076D2AAEAE0}" type="presOf" srcId="{86704112-513C-457A-973B-2BD1C771E801}" destId="{04F23409-16A0-448B-8A97-49A7B26E09A4}" srcOrd="0" destOrd="0" presId="urn:microsoft.com/office/officeart/2005/8/layout/lProcess2"/>
    <dgm:cxn modelId="{77EEBC8A-34AB-4F7A-8483-18D0DDB3D02E}" type="presOf" srcId="{38D23858-5C97-476C-B53F-DE5CFB503D9F}" destId="{58505B44-EB4F-49AB-9AF7-785D6F4D0CA9}" srcOrd="1" destOrd="0" presId="urn:microsoft.com/office/officeart/2005/8/layout/lProcess2"/>
    <dgm:cxn modelId="{F25AA28E-2C83-4089-A8FD-389111930EC6}" srcId="{8B6AA78D-5A11-42AE-944B-935578C1B039}" destId="{05E56CF0-93C6-454F-871B-3EDF44F76AC8}" srcOrd="0" destOrd="0" parTransId="{CD914E0E-A0AE-4AF3-9756-F3771DD31E84}" sibTransId="{8E93B122-42A1-462C-B17B-B13DB137EB09}"/>
    <dgm:cxn modelId="{A13F1B8F-E18F-46FD-B279-3F08E0AE2F3B}" srcId="{69C5F60E-5597-409F-8390-F7B09051F540}" destId="{FC2C2CBA-BC7E-4F83-AD28-1EC8030AFA8E}" srcOrd="3" destOrd="0" parTransId="{454749D3-B706-448B-B8CC-ABE60CC4E085}" sibTransId="{1F64BC1B-CFFE-451C-89E1-9C35FFA91DA3}"/>
    <dgm:cxn modelId="{FC50E0A4-53A1-4390-91EE-DBDE63AB7A7D}" srcId="{38D23858-5C97-476C-B53F-DE5CFB503D9F}" destId="{83117244-59DE-4265-9590-EA84C5033920}" srcOrd="1" destOrd="0" parTransId="{1234F98F-9CB7-45E6-9EE9-18060DA9DA25}" sibTransId="{85B5ED2B-96CA-4E4A-B89F-311AA5B926EC}"/>
    <dgm:cxn modelId="{1E0809B3-A21F-4B82-9A16-BB686CAB21F6}" type="presOf" srcId="{CB2DBB6F-1B8A-4E4A-B50A-263A18ED3732}" destId="{83117134-3CFD-4EFA-BC45-F245ACC00E37}" srcOrd="0" destOrd="0" presId="urn:microsoft.com/office/officeart/2005/8/layout/lProcess2"/>
    <dgm:cxn modelId="{A750F1BB-3795-44DD-AE6B-BC6BF1FBDB70}" srcId="{69C5F60E-5597-409F-8390-F7B09051F540}" destId="{5E2FF15B-2CE3-4B26-B464-6261C4879A3B}" srcOrd="1" destOrd="0" parTransId="{02D7A991-882E-418F-8566-BA4F50EC9196}" sibTransId="{BB3E8281-DABB-488F-A658-5F8A46AC9FD0}"/>
    <dgm:cxn modelId="{4A0678C6-4BBB-42F3-AD7C-0FEFF054999B}" srcId="{74385BFA-AAC3-4B41-9273-7EBB0D649125}" destId="{E1CAF3BC-9CD8-40C3-8617-4F118487030A}" srcOrd="0" destOrd="0" parTransId="{2E2E0E53-A062-448B-9711-74DBBD3EA82F}" sibTransId="{3BA46EB4-46E8-493D-99FB-B7579662132B}"/>
    <dgm:cxn modelId="{DC7E30CA-593E-4DB4-A717-BF563FA28B2D}" srcId="{69C5F60E-5597-409F-8390-F7B09051F540}" destId="{BB9E0A26-A425-49AF-85E0-7AA49DA62205}" srcOrd="0" destOrd="0" parTransId="{55EDA193-5ECD-41DE-A8D1-88911C490D9D}" sibTransId="{AC44F3C8-A4C2-4494-80AF-E7EDB945420A}"/>
    <dgm:cxn modelId="{AE6BB3CA-4E1E-40BA-B164-7079D5D2BDD3}" type="presOf" srcId="{71503C8B-D58F-4ABC-A54C-E7868F2FF565}" destId="{DF103F41-8D07-4AC6-A1B0-3C470AABA492}" srcOrd="0" destOrd="0" presId="urn:microsoft.com/office/officeart/2005/8/layout/lProcess2"/>
    <dgm:cxn modelId="{4085C6CC-C808-45A4-A759-D1CE2F1E4B6D}" type="presOf" srcId="{69C5F60E-5597-409F-8390-F7B09051F540}" destId="{A7EB694C-0EE1-4886-9252-C553B515BFE4}" srcOrd="0" destOrd="0" presId="urn:microsoft.com/office/officeart/2005/8/layout/lProcess2"/>
    <dgm:cxn modelId="{C2CE4CCD-247B-40C5-954A-507AA782B41F}" srcId="{8B6AA78D-5A11-42AE-944B-935578C1B039}" destId="{B1EF1F65-4C61-4790-9A72-86F1D99BB7CE}" srcOrd="2" destOrd="0" parTransId="{F5E18A99-9CB3-4E4D-A45E-EAB77270DCB3}" sibTransId="{3BFBFADC-41B3-4D79-971A-2ECF789F80B7}"/>
    <dgm:cxn modelId="{8A3386D1-C77B-4341-A7A9-64A9D1ACBCC1}" srcId="{85645835-9636-4730-9B93-630CF3F949B7}" destId="{063A725D-2243-4CF4-A2E5-CD54D2DE3E15}" srcOrd="3" destOrd="0" parTransId="{8F0C9138-3824-460E-85AE-B0BB096B08A6}" sibTransId="{2415FC75-7D46-44BC-A7E9-72401BBDB4F6}"/>
    <dgm:cxn modelId="{7DEB63DA-5509-41C4-8B09-9B0ED7DD2E0E}" type="presOf" srcId="{FE41C069-D152-49BF-8255-71A56456A61F}" destId="{D54B2C4D-DA01-493C-929F-3F48F8B6F219}" srcOrd="0" destOrd="0" presId="urn:microsoft.com/office/officeart/2005/8/layout/lProcess2"/>
    <dgm:cxn modelId="{92ACADDD-1480-4279-AF83-ABC7F78FA621}" type="presOf" srcId="{69C5F60E-5597-409F-8390-F7B09051F540}" destId="{7F903672-02F4-4639-B88C-0779F7F50212}" srcOrd="1" destOrd="0" presId="urn:microsoft.com/office/officeart/2005/8/layout/lProcess2"/>
    <dgm:cxn modelId="{8D6014E0-21B1-429F-8505-ACC81F7D0F1D}" type="presOf" srcId="{74385BFA-AAC3-4B41-9273-7EBB0D649125}" destId="{C3057A0B-DEED-4325-96EE-A8516C4C377B}" srcOrd="0" destOrd="0" presId="urn:microsoft.com/office/officeart/2005/8/layout/lProcess2"/>
    <dgm:cxn modelId="{77B535E5-B8CB-44D2-AB6E-D7170FC338F8}" srcId="{69C5F60E-5597-409F-8390-F7B09051F540}" destId="{CD8C1AB8-D204-4797-91FD-8C5BABE75281}" srcOrd="2" destOrd="0" parTransId="{727054FB-9340-4562-A62E-9D37813E7C6B}" sibTransId="{67358500-15AD-4ABF-A07C-773D49BAE9E5}"/>
    <dgm:cxn modelId="{076DFDE6-5462-48E5-81EE-AAD48124D052}" srcId="{74385BFA-AAC3-4B41-9273-7EBB0D649125}" destId="{8B6AA78D-5A11-42AE-944B-935578C1B039}" srcOrd="2" destOrd="0" parTransId="{90CB285F-56DD-4929-AF78-E14201147C21}" sibTransId="{220B29BC-49DE-4691-90A8-9E69F93E5E0E}"/>
    <dgm:cxn modelId="{A82BD1EE-13FC-40D8-92A7-94ED04ED099F}" srcId="{85645835-9636-4730-9B93-630CF3F949B7}" destId="{71503C8B-D58F-4ABC-A54C-E7868F2FF565}" srcOrd="2" destOrd="0" parTransId="{ADD0B86B-D8F5-4D8C-BCA4-45A7D2188C35}" sibTransId="{1313E516-28B9-451B-B981-02BC0F48D671}"/>
    <dgm:cxn modelId="{FE6058F0-DDB6-456B-875C-CADEB6184564}" type="presOf" srcId="{B130B80F-4C27-4DC7-B4A8-AC14EE4A8EDA}" destId="{923AB6F3-94EF-403E-8797-0394D26EEC7F}" srcOrd="0" destOrd="0" presId="urn:microsoft.com/office/officeart/2005/8/layout/lProcess2"/>
    <dgm:cxn modelId="{B63BEAF1-FE8E-4591-96B5-4F2EA376CB28}" type="presOf" srcId="{FC2C2CBA-BC7E-4F83-AD28-1EC8030AFA8E}" destId="{0224C1E4-6E28-4C59-822D-4A5AAD31ED10}" srcOrd="0" destOrd="0" presId="urn:microsoft.com/office/officeart/2005/8/layout/lProcess2"/>
    <dgm:cxn modelId="{950522F3-B63F-4F84-ABDE-3249F48D11C1}" srcId="{74385BFA-AAC3-4B41-9273-7EBB0D649125}" destId="{85645835-9636-4730-9B93-630CF3F949B7}" srcOrd="1" destOrd="0" parTransId="{39AD7CEC-B8D3-4544-AB4C-989C137F448E}" sibTransId="{567D5F3C-1E54-4E52-A5FB-9863D1A9ACFC}"/>
    <dgm:cxn modelId="{4A7182F3-5350-478A-A4B2-EC531726553E}" srcId="{85645835-9636-4730-9B93-630CF3F949B7}" destId="{2D7EBBB8-32EB-4402-A297-1416301B337E}" srcOrd="1" destOrd="0" parTransId="{B7219359-1DF4-44D5-8A68-833B5DBBC30F}" sibTransId="{F34732D3-C155-4C42-8205-9B684C80B783}"/>
    <dgm:cxn modelId="{890C4EF6-B5CC-4E59-AE84-8CA7D350DF62}" type="presOf" srcId="{E1CAF3BC-9CD8-40C3-8617-4F118487030A}" destId="{9682A2BC-FFA4-4BC6-B9DE-6354A3045F8F}" srcOrd="1" destOrd="0" presId="urn:microsoft.com/office/officeart/2005/8/layout/lProcess2"/>
    <dgm:cxn modelId="{80427CFA-892F-4EA1-BFD8-945288AE53AD}" type="presOf" srcId="{5E2FF15B-2CE3-4B26-B464-6261C4879A3B}" destId="{71DAD97C-E60A-4493-912E-22969A8B9954}" srcOrd="0" destOrd="0" presId="urn:microsoft.com/office/officeart/2005/8/layout/lProcess2"/>
    <dgm:cxn modelId="{8D3323FF-B67B-4DAF-849A-38C42A30D3FB}" type="presOf" srcId="{8B6AA78D-5A11-42AE-944B-935578C1B039}" destId="{22916455-C4B2-4312-85B0-85316792ABF1}" srcOrd="1" destOrd="0" presId="urn:microsoft.com/office/officeart/2005/8/layout/lProcess2"/>
    <dgm:cxn modelId="{09399FAD-70AE-4480-9ED4-A25AB7644699}" type="presParOf" srcId="{C3057A0B-DEED-4325-96EE-A8516C4C377B}" destId="{5F241458-E343-4852-9FE0-6A82FFD0515A}" srcOrd="0" destOrd="0" presId="urn:microsoft.com/office/officeart/2005/8/layout/lProcess2"/>
    <dgm:cxn modelId="{267E3DB5-A069-4185-BD4F-10F2D994F403}" type="presParOf" srcId="{5F241458-E343-4852-9FE0-6A82FFD0515A}" destId="{B8033501-10F0-4076-841B-69C5C8FE6B8B}" srcOrd="0" destOrd="0" presId="urn:microsoft.com/office/officeart/2005/8/layout/lProcess2"/>
    <dgm:cxn modelId="{975128F8-B367-4E7B-A644-919D323A8F46}" type="presParOf" srcId="{5F241458-E343-4852-9FE0-6A82FFD0515A}" destId="{9682A2BC-FFA4-4BC6-B9DE-6354A3045F8F}" srcOrd="1" destOrd="0" presId="urn:microsoft.com/office/officeart/2005/8/layout/lProcess2"/>
    <dgm:cxn modelId="{16D59DC5-8251-4FA6-A127-9812A007E37A}" type="presParOf" srcId="{5F241458-E343-4852-9FE0-6A82FFD0515A}" destId="{31A1DD61-6365-422D-A42B-8658CC4E0DA6}" srcOrd="2" destOrd="0" presId="urn:microsoft.com/office/officeart/2005/8/layout/lProcess2"/>
    <dgm:cxn modelId="{401B3E11-9F65-41FC-B399-B77410309D94}" type="presParOf" srcId="{31A1DD61-6365-422D-A42B-8658CC4E0DA6}" destId="{81DE6884-5400-4D02-AE0D-7D628E3FF98F}" srcOrd="0" destOrd="0" presId="urn:microsoft.com/office/officeart/2005/8/layout/lProcess2"/>
    <dgm:cxn modelId="{F217C220-8549-40A7-A14B-76C83B59D0C5}" type="presParOf" srcId="{81DE6884-5400-4D02-AE0D-7D628E3FF98F}" destId="{83117134-3CFD-4EFA-BC45-F245ACC00E37}" srcOrd="0" destOrd="0" presId="urn:microsoft.com/office/officeart/2005/8/layout/lProcess2"/>
    <dgm:cxn modelId="{F2665989-1519-40BB-B759-7C4717283172}" type="presParOf" srcId="{81DE6884-5400-4D02-AE0D-7D628E3FF98F}" destId="{A022AC02-8B94-458C-84B7-F29A61D6AD34}" srcOrd="1" destOrd="0" presId="urn:microsoft.com/office/officeart/2005/8/layout/lProcess2"/>
    <dgm:cxn modelId="{205657C1-B9DC-4B6A-8C00-95A5254B08A3}" type="presParOf" srcId="{81DE6884-5400-4D02-AE0D-7D628E3FF98F}" destId="{D54B2C4D-DA01-493C-929F-3F48F8B6F219}" srcOrd="2" destOrd="0" presId="urn:microsoft.com/office/officeart/2005/8/layout/lProcess2"/>
    <dgm:cxn modelId="{130FAE03-641A-492A-BD20-DA6884D36295}" type="presParOf" srcId="{81DE6884-5400-4D02-AE0D-7D628E3FF98F}" destId="{63345D6C-2B69-4C13-B5F7-B0D5310D54BD}" srcOrd="3" destOrd="0" presId="urn:microsoft.com/office/officeart/2005/8/layout/lProcess2"/>
    <dgm:cxn modelId="{1B6B1116-49AB-4224-B8AA-E1497AC6A161}" type="presParOf" srcId="{81DE6884-5400-4D02-AE0D-7D628E3FF98F}" destId="{923AB6F3-94EF-403E-8797-0394D26EEC7F}" srcOrd="4" destOrd="0" presId="urn:microsoft.com/office/officeart/2005/8/layout/lProcess2"/>
    <dgm:cxn modelId="{4858AEBE-EC08-4B63-9D9B-DCD8CF5C900E}" type="presParOf" srcId="{C3057A0B-DEED-4325-96EE-A8516C4C377B}" destId="{C11CF539-53AA-4314-B1EC-E6F8A237C7D7}" srcOrd="1" destOrd="0" presId="urn:microsoft.com/office/officeart/2005/8/layout/lProcess2"/>
    <dgm:cxn modelId="{3BC75130-CE8A-4694-971D-9FB7055CCE18}" type="presParOf" srcId="{C3057A0B-DEED-4325-96EE-A8516C4C377B}" destId="{ECC6C124-CCC9-49CE-BDD2-DB6075E87A7F}" srcOrd="2" destOrd="0" presId="urn:microsoft.com/office/officeart/2005/8/layout/lProcess2"/>
    <dgm:cxn modelId="{63A3EF87-7D99-4C5E-8230-649F83E6D73D}" type="presParOf" srcId="{ECC6C124-CCC9-49CE-BDD2-DB6075E87A7F}" destId="{6C98A41B-DC51-4464-BC00-52DD19A8B3ED}" srcOrd="0" destOrd="0" presId="urn:microsoft.com/office/officeart/2005/8/layout/lProcess2"/>
    <dgm:cxn modelId="{2ED5227D-7FF8-41A9-8F60-67F327EEA8B1}" type="presParOf" srcId="{ECC6C124-CCC9-49CE-BDD2-DB6075E87A7F}" destId="{9BE25490-E8B2-4E50-8652-B829F89FBC52}" srcOrd="1" destOrd="0" presId="urn:microsoft.com/office/officeart/2005/8/layout/lProcess2"/>
    <dgm:cxn modelId="{9A6E4FDD-8701-4EFE-B1AD-DB64AC86ED2C}" type="presParOf" srcId="{ECC6C124-CCC9-49CE-BDD2-DB6075E87A7F}" destId="{5C88E2C5-DDA9-4E97-8526-8EAB58C78721}" srcOrd="2" destOrd="0" presId="urn:microsoft.com/office/officeart/2005/8/layout/lProcess2"/>
    <dgm:cxn modelId="{06BF6A61-4B3F-4743-A971-08EE6F791697}" type="presParOf" srcId="{5C88E2C5-DDA9-4E97-8526-8EAB58C78721}" destId="{07BE6FA7-4E93-4290-846C-D97345808E23}" srcOrd="0" destOrd="0" presId="urn:microsoft.com/office/officeart/2005/8/layout/lProcess2"/>
    <dgm:cxn modelId="{8705D182-07B1-47A1-8956-BC4505F74C0B}" type="presParOf" srcId="{07BE6FA7-4E93-4290-846C-D97345808E23}" destId="{A7CA5720-3223-413F-B108-915C545DA460}" srcOrd="0" destOrd="0" presId="urn:microsoft.com/office/officeart/2005/8/layout/lProcess2"/>
    <dgm:cxn modelId="{D297EED8-B5FF-46B0-868F-1D26D0033599}" type="presParOf" srcId="{07BE6FA7-4E93-4290-846C-D97345808E23}" destId="{FDB48C54-4D52-4CC2-8085-8E387323C63D}" srcOrd="1" destOrd="0" presId="urn:microsoft.com/office/officeart/2005/8/layout/lProcess2"/>
    <dgm:cxn modelId="{B9B729DB-49BB-4948-8578-ABC12B70431D}" type="presParOf" srcId="{07BE6FA7-4E93-4290-846C-D97345808E23}" destId="{97DD27DA-A9E6-4B73-A9DC-28ED69BF927F}" srcOrd="2" destOrd="0" presId="urn:microsoft.com/office/officeart/2005/8/layout/lProcess2"/>
    <dgm:cxn modelId="{3B8A74F2-5DC1-439B-ADDC-8A46F23757EA}" type="presParOf" srcId="{07BE6FA7-4E93-4290-846C-D97345808E23}" destId="{A7F9C939-C7B1-427E-A79F-1F6E9923B8BA}" srcOrd="3" destOrd="0" presId="urn:microsoft.com/office/officeart/2005/8/layout/lProcess2"/>
    <dgm:cxn modelId="{CFA55C95-77A9-4D32-8F99-1802E0FC3A5D}" type="presParOf" srcId="{07BE6FA7-4E93-4290-846C-D97345808E23}" destId="{DF103F41-8D07-4AC6-A1B0-3C470AABA492}" srcOrd="4" destOrd="0" presId="urn:microsoft.com/office/officeart/2005/8/layout/lProcess2"/>
    <dgm:cxn modelId="{518E1827-0A54-4EED-8ED6-52D9A3B1291B}" type="presParOf" srcId="{07BE6FA7-4E93-4290-846C-D97345808E23}" destId="{3D304342-68E2-4FDF-BBB5-39E900E878FA}" srcOrd="5" destOrd="0" presId="urn:microsoft.com/office/officeart/2005/8/layout/lProcess2"/>
    <dgm:cxn modelId="{15C7AA42-8AA8-4221-A6AB-04EC146AF95F}" type="presParOf" srcId="{07BE6FA7-4E93-4290-846C-D97345808E23}" destId="{F54F086A-DA6C-43B3-9B72-86A0D2EBF50F}" srcOrd="6" destOrd="0" presId="urn:microsoft.com/office/officeart/2005/8/layout/lProcess2"/>
    <dgm:cxn modelId="{E183D1C0-7839-488C-93E2-A480C04D6828}" type="presParOf" srcId="{C3057A0B-DEED-4325-96EE-A8516C4C377B}" destId="{F6A32BD6-2C44-4046-A5A2-AAE1DD41EDA2}" srcOrd="3" destOrd="0" presId="urn:microsoft.com/office/officeart/2005/8/layout/lProcess2"/>
    <dgm:cxn modelId="{ED7D3837-EC72-416D-BEA7-F2568736F110}" type="presParOf" srcId="{C3057A0B-DEED-4325-96EE-A8516C4C377B}" destId="{3F8FB2FD-4803-484F-BD46-C6F8E3681638}" srcOrd="4" destOrd="0" presId="urn:microsoft.com/office/officeart/2005/8/layout/lProcess2"/>
    <dgm:cxn modelId="{7A6395ED-2958-451A-89AB-0B1199F92D5E}" type="presParOf" srcId="{3F8FB2FD-4803-484F-BD46-C6F8E3681638}" destId="{AB8DEEE2-DC67-4016-ABBD-E16262AB43B9}" srcOrd="0" destOrd="0" presId="urn:microsoft.com/office/officeart/2005/8/layout/lProcess2"/>
    <dgm:cxn modelId="{CE28DBBC-354B-4B8D-A65D-891D05B239EF}" type="presParOf" srcId="{3F8FB2FD-4803-484F-BD46-C6F8E3681638}" destId="{22916455-C4B2-4312-85B0-85316792ABF1}" srcOrd="1" destOrd="0" presId="urn:microsoft.com/office/officeart/2005/8/layout/lProcess2"/>
    <dgm:cxn modelId="{2EC06BD9-71F0-404C-8EE4-738A2A277CBD}" type="presParOf" srcId="{3F8FB2FD-4803-484F-BD46-C6F8E3681638}" destId="{A6E2C1DE-6748-490C-9375-4589983A97BC}" srcOrd="2" destOrd="0" presId="urn:microsoft.com/office/officeart/2005/8/layout/lProcess2"/>
    <dgm:cxn modelId="{87FED81A-2CCB-45DA-A012-3BCEFC35FAE4}" type="presParOf" srcId="{A6E2C1DE-6748-490C-9375-4589983A97BC}" destId="{235C8F0F-CF72-4DBD-B83C-CAA73A113A55}" srcOrd="0" destOrd="0" presId="urn:microsoft.com/office/officeart/2005/8/layout/lProcess2"/>
    <dgm:cxn modelId="{3B6DBA76-80EC-4F82-8AFF-8D21B2B1C7A5}" type="presParOf" srcId="{235C8F0F-CF72-4DBD-B83C-CAA73A113A55}" destId="{E87D3354-656B-46F7-B1C7-BA6AC9F85BC7}" srcOrd="0" destOrd="0" presId="urn:microsoft.com/office/officeart/2005/8/layout/lProcess2"/>
    <dgm:cxn modelId="{23709D26-65B0-46B9-B97E-F902AB9C1161}" type="presParOf" srcId="{235C8F0F-CF72-4DBD-B83C-CAA73A113A55}" destId="{841864B5-6108-4F46-9409-B8DDA696B739}" srcOrd="1" destOrd="0" presId="urn:microsoft.com/office/officeart/2005/8/layout/lProcess2"/>
    <dgm:cxn modelId="{553C6859-53C3-48B9-B170-E8A913CC203D}" type="presParOf" srcId="{235C8F0F-CF72-4DBD-B83C-CAA73A113A55}" destId="{D078B06F-4E08-44F1-AD14-22FFD80C4D10}" srcOrd="2" destOrd="0" presId="urn:microsoft.com/office/officeart/2005/8/layout/lProcess2"/>
    <dgm:cxn modelId="{A69DB843-D26B-40B0-891F-5DB3645EE9A2}" type="presParOf" srcId="{235C8F0F-CF72-4DBD-B83C-CAA73A113A55}" destId="{51BB0D28-B03E-44F2-8095-E9B56FF2D0FA}" srcOrd="3" destOrd="0" presId="urn:microsoft.com/office/officeart/2005/8/layout/lProcess2"/>
    <dgm:cxn modelId="{844F26EE-E258-4C3B-9E67-A3C2078626BF}" type="presParOf" srcId="{235C8F0F-CF72-4DBD-B83C-CAA73A113A55}" destId="{F350FCB4-C966-46A5-94CD-A9707FC44C12}" srcOrd="4" destOrd="0" presId="urn:microsoft.com/office/officeart/2005/8/layout/lProcess2"/>
    <dgm:cxn modelId="{91B827EE-0612-4CC0-B69F-7A76BD320738}" type="presParOf" srcId="{C3057A0B-DEED-4325-96EE-A8516C4C377B}" destId="{CDB1A9BC-F040-42BA-861C-C89866F27FB5}" srcOrd="5" destOrd="0" presId="urn:microsoft.com/office/officeart/2005/8/layout/lProcess2"/>
    <dgm:cxn modelId="{D9BF146B-DA51-46BA-8837-487332CEEFE0}" type="presParOf" srcId="{C3057A0B-DEED-4325-96EE-A8516C4C377B}" destId="{BC28C23F-6EDB-4376-9162-33E84D0C461C}" srcOrd="6" destOrd="0" presId="urn:microsoft.com/office/officeart/2005/8/layout/lProcess2"/>
    <dgm:cxn modelId="{6B518C43-5097-4B2A-A4D5-136695BEAF8D}" type="presParOf" srcId="{BC28C23F-6EDB-4376-9162-33E84D0C461C}" destId="{A7EB694C-0EE1-4886-9252-C553B515BFE4}" srcOrd="0" destOrd="0" presId="urn:microsoft.com/office/officeart/2005/8/layout/lProcess2"/>
    <dgm:cxn modelId="{D08C9E48-E1E7-4147-A8FB-95DCEFE97088}" type="presParOf" srcId="{BC28C23F-6EDB-4376-9162-33E84D0C461C}" destId="{7F903672-02F4-4639-B88C-0779F7F50212}" srcOrd="1" destOrd="0" presId="urn:microsoft.com/office/officeart/2005/8/layout/lProcess2"/>
    <dgm:cxn modelId="{6E893B82-1547-49F0-AABA-2CC245776F71}" type="presParOf" srcId="{BC28C23F-6EDB-4376-9162-33E84D0C461C}" destId="{2FF2BF34-5B6D-496B-BBAB-F1523CEAF363}" srcOrd="2" destOrd="0" presId="urn:microsoft.com/office/officeart/2005/8/layout/lProcess2"/>
    <dgm:cxn modelId="{549AB954-F066-490D-A2D3-3CEEFC405706}" type="presParOf" srcId="{2FF2BF34-5B6D-496B-BBAB-F1523CEAF363}" destId="{E50B69BD-FB1B-425C-A7EB-5C25AF69C473}" srcOrd="0" destOrd="0" presId="urn:microsoft.com/office/officeart/2005/8/layout/lProcess2"/>
    <dgm:cxn modelId="{2822649E-A925-4BBA-BB55-59ADFF6E60B0}" type="presParOf" srcId="{E50B69BD-FB1B-425C-A7EB-5C25AF69C473}" destId="{B9EBB937-6D40-4FD6-9880-3CFC0D35C7B9}" srcOrd="0" destOrd="0" presId="urn:microsoft.com/office/officeart/2005/8/layout/lProcess2"/>
    <dgm:cxn modelId="{3E0B75FC-CC8C-4221-9E20-6EB62CA6911B}" type="presParOf" srcId="{E50B69BD-FB1B-425C-A7EB-5C25AF69C473}" destId="{250288E1-0C2C-458B-93B5-3E2AA1EA10E6}" srcOrd="1" destOrd="0" presId="urn:microsoft.com/office/officeart/2005/8/layout/lProcess2"/>
    <dgm:cxn modelId="{A9E08927-03AB-4629-86F2-85406B632E6C}" type="presParOf" srcId="{E50B69BD-FB1B-425C-A7EB-5C25AF69C473}" destId="{71DAD97C-E60A-4493-912E-22969A8B9954}" srcOrd="2" destOrd="0" presId="urn:microsoft.com/office/officeart/2005/8/layout/lProcess2"/>
    <dgm:cxn modelId="{F4EAC026-9688-4E8D-B0F8-37AD3722E6F7}" type="presParOf" srcId="{E50B69BD-FB1B-425C-A7EB-5C25AF69C473}" destId="{2AAD0127-A693-407A-B27A-C6516C5A15B5}" srcOrd="3" destOrd="0" presId="urn:microsoft.com/office/officeart/2005/8/layout/lProcess2"/>
    <dgm:cxn modelId="{9F759A9E-8898-4EAE-A9CA-DD305B170428}" type="presParOf" srcId="{E50B69BD-FB1B-425C-A7EB-5C25AF69C473}" destId="{45150137-E2F9-4B23-80CA-D6944972972D}" srcOrd="4" destOrd="0" presId="urn:microsoft.com/office/officeart/2005/8/layout/lProcess2"/>
    <dgm:cxn modelId="{151A406D-8061-4461-BECD-9F79FDB63ECA}" type="presParOf" srcId="{E50B69BD-FB1B-425C-A7EB-5C25AF69C473}" destId="{D8DA5230-4B77-4ECC-A04A-CB0E8C9A6075}" srcOrd="5" destOrd="0" presId="urn:microsoft.com/office/officeart/2005/8/layout/lProcess2"/>
    <dgm:cxn modelId="{625C00E6-0A96-4E0C-80B5-D9F7E191EBF5}" type="presParOf" srcId="{E50B69BD-FB1B-425C-A7EB-5C25AF69C473}" destId="{0224C1E4-6E28-4C59-822D-4A5AAD31ED10}" srcOrd="6" destOrd="0" presId="urn:microsoft.com/office/officeart/2005/8/layout/lProcess2"/>
    <dgm:cxn modelId="{9B259DB8-AC33-4DEF-B4B2-5A39D2E72864}" type="presParOf" srcId="{E50B69BD-FB1B-425C-A7EB-5C25AF69C473}" destId="{9856D3E4-5374-4501-AD6D-1EC21009DFB9}" srcOrd="7" destOrd="0" presId="urn:microsoft.com/office/officeart/2005/8/layout/lProcess2"/>
    <dgm:cxn modelId="{A63FFC07-FB53-4303-AE24-4645AB87A075}" type="presParOf" srcId="{E50B69BD-FB1B-425C-A7EB-5C25AF69C473}" destId="{83F1814D-AE95-45BE-8C34-C500C3B631B9}" srcOrd="8" destOrd="0" presId="urn:microsoft.com/office/officeart/2005/8/layout/lProcess2"/>
    <dgm:cxn modelId="{09D5D8DD-2EB4-447D-8213-FB7D78C7D204}" type="presParOf" srcId="{C3057A0B-DEED-4325-96EE-A8516C4C377B}" destId="{319FF90F-1A00-49FB-B272-A0CA3F5222EF}" srcOrd="7" destOrd="0" presId="urn:microsoft.com/office/officeart/2005/8/layout/lProcess2"/>
    <dgm:cxn modelId="{0637994F-D00A-4194-BFB6-CF9C689DD39C}" type="presParOf" srcId="{C3057A0B-DEED-4325-96EE-A8516C4C377B}" destId="{6FE9A4F9-8E54-40E1-BF9D-F562DF41522A}" srcOrd="8" destOrd="0" presId="urn:microsoft.com/office/officeart/2005/8/layout/lProcess2"/>
    <dgm:cxn modelId="{7A86D8B1-0B81-489A-AC3C-BFECDD304A04}" type="presParOf" srcId="{6FE9A4F9-8E54-40E1-BF9D-F562DF41522A}" destId="{938D60DF-588B-4465-B991-4F198244D2E4}" srcOrd="0" destOrd="0" presId="urn:microsoft.com/office/officeart/2005/8/layout/lProcess2"/>
    <dgm:cxn modelId="{E5D5D619-6A99-4FFD-ABF4-249D95848EA5}" type="presParOf" srcId="{6FE9A4F9-8E54-40E1-BF9D-F562DF41522A}" destId="{58505B44-EB4F-49AB-9AF7-785D6F4D0CA9}" srcOrd="1" destOrd="0" presId="urn:microsoft.com/office/officeart/2005/8/layout/lProcess2"/>
    <dgm:cxn modelId="{E7289DA1-2397-481B-B881-0233E4B0FFB6}" type="presParOf" srcId="{6FE9A4F9-8E54-40E1-BF9D-F562DF41522A}" destId="{941B7EAE-B4A3-437C-ABF5-431747F06A95}" srcOrd="2" destOrd="0" presId="urn:microsoft.com/office/officeart/2005/8/layout/lProcess2"/>
    <dgm:cxn modelId="{4C259D2C-0E7A-47B7-B471-544DF8E3FEE8}" type="presParOf" srcId="{941B7EAE-B4A3-437C-ABF5-431747F06A95}" destId="{F4E18F4C-CCCB-40B0-B98A-1E15D217B27A}" srcOrd="0" destOrd="0" presId="urn:microsoft.com/office/officeart/2005/8/layout/lProcess2"/>
    <dgm:cxn modelId="{26B551E5-CF98-470A-BF92-1571149D2BD2}" type="presParOf" srcId="{F4E18F4C-CCCB-40B0-B98A-1E15D217B27A}" destId="{A6578FA6-8988-4A93-88F3-EB5F41DD52EF}" srcOrd="0" destOrd="0" presId="urn:microsoft.com/office/officeart/2005/8/layout/lProcess2"/>
    <dgm:cxn modelId="{341DD395-5535-4DBC-80AA-64AF6B794250}" type="presParOf" srcId="{F4E18F4C-CCCB-40B0-B98A-1E15D217B27A}" destId="{8D8ACB50-2362-4209-AD99-5E3AF8F0CD15}" srcOrd="1" destOrd="0" presId="urn:microsoft.com/office/officeart/2005/8/layout/lProcess2"/>
    <dgm:cxn modelId="{84E4817A-385B-4788-AEFB-5DDB23DF35E8}" type="presParOf" srcId="{F4E18F4C-CCCB-40B0-B98A-1E15D217B27A}" destId="{FBC7E706-A9FD-4796-BA00-22BDFC374513}" srcOrd="2" destOrd="0" presId="urn:microsoft.com/office/officeart/2005/8/layout/lProcess2"/>
    <dgm:cxn modelId="{7B455D8F-0A24-44F3-A8F0-FE7EF74EE1DA}" type="presParOf" srcId="{F4E18F4C-CCCB-40B0-B98A-1E15D217B27A}" destId="{E2D41AAA-F3C7-4F38-9ABA-8C3991888B7E}" srcOrd="3" destOrd="0" presId="urn:microsoft.com/office/officeart/2005/8/layout/lProcess2"/>
    <dgm:cxn modelId="{47537F19-1517-4260-8162-775D95632417}" type="presParOf" srcId="{F4E18F4C-CCCB-40B0-B98A-1E15D217B27A}" destId="{5F89FDBD-7B00-4423-9B90-B1A96D19C5B5}" srcOrd="4" destOrd="0" presId="urn:microsoft.com/office/officeart/2005/8/layout/lProcess2"/>
    <dgm:cxn modelId="{AFB501E3-D435-41C2-A8DA-A33B1898271A}" type="presParOf" srcId="{F4E18F4C-CCCB-40B0-B98A-1E15D217B27A}" destId="{A603C4A0-58CA-4417-9E07-5331063F9AAB}" srcOrd="5" destOrd="0" presId="urn:microsoft.com/office/officeart/2005/8/layout/lProcess2"/>
    <dgm:cxn modelId="{A1A48BE5-8DDE-4334-A7DE-468E6611F49C}" type="presParOf" srcId="{F4E18F4C-CCCB-40B0-B98A-1E15D217B27A}" destId="{04F23409-16A0-448B-8A97-49A7B26E09A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D79CB-D98D-4AE1-ADEE-1B1EEDD1E80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6D46A83-6813-4744-9E90-37965EDA32FA}">
      <dgm:prSet phldrT="[Text]" custT="1"/>
      <dgm:spPr/>
      <dgm:t>
        <a:bodyPr/>
        <a:lstStyle/>
        <a:p>
          <a:r>
            <a:rPr lang="en-GB" sz="2400" b="1" dirty="0"/>
            <a:t>Infrastructure </a:t>
          </a:r>
          <a:endParaRPr lang="en-GB" sz="2400" dirty="0"/>
        </a:p>
      </dgm:t>
    </dgm:pt>
    <dgm:pt modelId="{B97BE5CE-2D62-4957-8F7A-2A3D8C5A7B2D}" type="parTrans" cxnId="{1E4A4C5C-2009-4261-A62D-4CC0C8EB19E4}">
      <dgm:prSet/>
      <dgm:spPr/>
      <dgm:t>
        <a:bodyPr/>
        <a:lstStyle/>
        <a:p>
          <a:endParaRPr lang="en-GB"/>
        </a:p>
      </dgm:t>
    </dgm:pt>
    <dgm:pt modelId="{B1BBEAB5-C320-4295-8FC8-CA61FAD1161E}" type="sibTrans" cxnId="{1E4A4C5C-2009-4261-A62D-4CC0C8EB19E4}">
      <dgm:prSet/>
      <dgm:spPr/>
      <dgm:t>
        <a:bodyPr/>
        <a:lstStyle/>
        <a:p>
          <a:endParaRPr lang="en-GB"/>
        </a:p>
      </dgm:t>
    </dgm:pt>
    <dgm:pt modelId="{D4776647-391E-43C0-A5A8-8C1EFAA9D3E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/>
            <a:t>Establish requirements for a registry for energy models.</a:t>
          </a:r>
        </a:p>
      </dgm:t>
    </dgm:pt>
    <dgm:pt modelId="{5105C49D-BC72-47DE-8A29-67992CF9BEE3}" type="parTrans" cxnId="{FAC1B449-0669-438F-A2C6-D3ECC4CDD482}">
      <dgm:prSet/>
      <dgm:spPr/>
      <dgm:t>
        <a:bodyPr/>
        <a:lstStyle/>
        <a:p>
          <a:endParaRPr lang="en-GB"/>
        </a:p>
      </dgm:t>
    </dgm:pt>
    <dgm:pt modelId="{A82D4B2F-4C2E-400D-B65F-C812D59119A3}" type="sibTrans" cxnId="{FAC1B449-0669-438F-A2C6-D3ECC4CDD482}">
      <dgm:prSet/>
      <dgm:spPr/>
      <dgm:t>
        <a:bodyPr/>
        <a:lstStyle/>
        <a:p>
          <a:endParaRPr lang="en-GB"/>
        </a:p>
      </dgm:t>
    </dgm:pt>
    <dgm:pt modelId="{8F55A00D-940B-409E-ACE7-3E2551237338}">
      <dgm:prSet custT="1"/>
      <dgm:spPr/>
      <dgm:t>
        <a:bodyPr/>
        <a:lstStyle/>
        <a:p>
          <a:r>
            <a:rPr lang="en-GB" sz="2400" b="1"/>
            <a:t>Guidance and support</a:t>
          </a:r>
          <a:endParaRPr lang="en-GB" sz="2400"/>
        </a:p>
      </dgm:t>
    </dgm:pt>
    <dgm:pt modelId="{2E3E8132-2D1F-4D66-BFBC-32C211D21810}" type="parTrans" cxnId="{9EC49165-EDC9-4601-B461-0E39925CFFA2}">
      <dgm:prSet/>
      <dgm:spPr/>
      <dgm:t>
        <a:bodyPr/>
        <a:lstStyle/>
        <a:p>
          <a:endParaRPr lang="en-GB"/>
        </a:p>
      </dgm:t>
    </dgm:pt>
    <dgm:pt modelId="{BD7E2ACF-ECD6-497A-AC09-02AA91B38947}" type="sibTrans" cxnId="{9EC49165-EDC9-4601-B461-0E39925CFFA2}">
      <dgm:prSet/>
      <dgm:spPr/>
      <dgm:t>
        <a:bodyPr/>
        <a:lstStyle/>
        <a:p>
          <a:endParaRPr lang="en-GB"/>
        </a:p>
      </dgm:t>
    </dgm:pt>
    <dgm:pt modelId="{6311D806-13C7-4B3D-9BA6-5361161DEC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dirty="0"/>
            <a:t>Enhance EDC guidance on software citation to explicitly cover citation and referencing of models to support discoverability within the literature. </a:t>
          </a:r>
        </a:p>
      </dgm:t>
    </dgm:pt>
    <dgm:pt modelId="{E10AA7D8-BD97-423E-8F08-C0E4AD43C9C9}" type="parTrans" cxnId="{ED0A00A4-BCD5-4BF9-8E26-D4CDAFF07D29}">
      <dgm:prSet/>
      <dgm:spPr/>
      <dgm:t>
        <a:bodyPr/>
        <a:lstStyle/>
        <a:p>
          <a:endParaRPr lang="en-GB"/>
        </a:p>
      </dgm:t>
    </dgm:pt>
    <dgm:pt modelId="{D780041F-ED0C-43C5-A260-5C3F3F50EE2E}" type="sibTrans" cxnId="{ED0A00A4-BCD5-4BF9-8E26-D4CDAFF07D29}">
      <dgm:prSet/>
      <dgm:spPr/>
      <dgm:t>
        <a:bodyPr/>
        <a:lstStyle/>
        <a:p>
          <a:endParaRPr lang="en-GB"/>
        </a:p>
      </dgm:t>
    </dgm:pt>
    <dgm:pt modelId="{4085796A-7B65-44BA-B806-CDDEC32603C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dirty="0"/>
            <a:t>Produce and publicise guidance available from the EDC to support the creation of FAIR data to be used in modelling.</a:t>
          </a:r>
          <a:r>
            <a:rPr lang="en-GB" sz="1600" b="1" dirty="0"/>
            <a:t> </a:t>
          </a:r>
          <a:endParaRPr lang="en-GB" sz="1600" dirty="0"/>
        </a:p>
      </dgm:t>
    </dgm:pt>
    <dgm:pt modelId="{F222956B-8F56-4819-BD2A-57FE4DD9699A}" type="parTrans" cxnId="{BB63B55B-90D6-4922-AB81-99FE60B1F4C5}">
      <dgm:prSet/>
      <dgm:spPr/>
      <dgm:t>
        <a:bodyPr/>
        <a:lstStyle/>
        <a:p>
          <a:endParaRPr lang="en-GB"/>
        </a:p>
      </dgm:t>
    </dgm:pt>
    <dgm:pt modelId="{6311381E-5DB1-4A01-823F-4E8EA5815348}" type="sibTrans" cxnId="{BB63B55B-90D6-4922-AB81-99FE60B1F4C5}">
      <dgm:prSet/>
      <dgm:spPr/>
      <dgm:t>
        <a:bodyPr/>
        <a:lstStyle/>
        <a:p>
          <a:endParaRPr lang="en-GB"/>
        </a:p>
      </dgm:t>
    </dgm:pt>
    <dgm:pt modelId="{2555D375-7FC9-406C-95E2-1FE5E0D00659}">
      <dgm:prSet custT="1"/>
      <dgm:spPr/>
      <dgm:t>
        <a:bodyPr/>
        <a:lstStyle/>
        <a:p>
          <a:r>
            <a:rPr lang="en-GB" sz="2400" b="1"/>
            <a:t>Energy Modelling community</a:t>
          </a:r>
          <a:endParaRPr lang="en-GB" sz="2400"/>
        </a:p>
      </dgm:t>
    </dgm:pt>
    <dgm:pt modelId="{5CF89D10-4F2B-4091-9C37-BE533DF8143B}" type="parTrans" cxnId="{45873017-65BE-4C3B-BF53-108469E17D67}">
      <dgm:prSet/>
      <dgm:spPr/>
      <dgm:t>
        <a:bodyPr/>
        <a:lstStyle/>
        <a:p>
          <a:endParaRPr lang="en-GB"/>
        </a:p>
      </dgm:t>
    </dgm:pt>
    <dgm:pt modelId="{639CA73E-0914-4130-A9BB-94F821DDE0A7}" type="sibTrans" cxnId="{45873017-65BE-4C3B-BF53-108469E17D67}">
      <dgm:prSet/>
      <dgm:spPr/>
      <dgm:t>
        <a:bodyPr/>
        <a:lstStyle/>
        <a:p>
          <a:endParaRPr lang="en-GB"/>
        </a:p>
      </dgm:t>
    </dgm:pt>
    <dgm:pt modelId="{4481EB9E-BAE3-4BBC-9657-ABAFDC8981A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dirty="0"/>
            <a:t>Create a working group to review classifications of energy data for statistics. There could be a role for UKERC/EDC/ DAFNI  as a convener of this activity.</a:t>
          </a:r>
        </a:p>
      </dgm:t>
    </dgm:pt>
    <dgm:pt modelId="{7DD2DFFB-9E01-4EF2-B3D2-D7D2757CAE16}" type="parTrans" cxnId="{BC7D1B2F-24DC-453B-B9A6-B64FB622F340}">
      <dgm:prSet/>
      <dgm:spPr/>
      <dgm:t>
        <a:bodyPr/>
        <a:lstStyle/>
        <a:p>
          <a:endParaRPr lang="en-GB"/>
        </a:p>
      </dgm:t>
    </dgm:pt>
    <dgm:pt modelId="{C39C8775-60B4-497A-B748-C6F7F2E96977}" type="sibTrans" cxnId="{BC7D1B2F-24DC-453B-B9A6-B64FB622F340}">
      <dgm:prSet/>
      <dgm:spPr/>
      <dgm:t>
        <a:bodyPr/>
        <a:lstStyle/>
        <a:p>
          <a:endParaRPr lang="en-GB"/>
        </a:p>
      </dgm:t>
    </dgm:pt>
    <dgm:pt modelId="{3B8BA7FC-CA03-4013-91FA-D7C0311ED9C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/>
            <a:t>Contribute to the AI adoption debate by writing a position paper on this topic, with input from DAFNI, UKERC and other collaborators.</a:t>
          </a:r>
        </a:p>
      </dgm:t>
    </dgm:pt>
    <dgm:pt modelId="{7E9F65A8-A3D5-449C-8F4C-8D3204EEC61B}" type="parTrans" cxnId="{52363E32-F57B-47B8-8D7A-6526EF3BEE5A}">
      <dgm:prSet/>
      <dgm:spPr/>
      <dgm:t>
        <a:bodyPr/>
        <a:lstStyle/>
        <a:p>
          <a:endParaRPr lang="en-GB"/>
        </a:p>
      </dgm:t>
    </dgm:pt>
    <dgm:pt modelId="{F6D86C6F-B67B-4408-9BC3-99C82A1039C4}" type="sibTrans" cxnId="{52363E32-F57B-47B8-8D7A-6526EF3BEE5A}">
      <dgm:prSet/>
      <dgm:spPr/>
      <dgm:t>
        <a:bodyPr/>
        <a:lstStyle/>
        <a:p>
          <a:endParaRPr lang="en-GB"/>
        </a:p>
      </dgm:t>
    </dgm:pt>
    <dgm:pt modelId="{0F0DF87E-0F91-4E52-880A-D3E6DC224A4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dirty="0"/>
            <a:t>There is an identified need for a central platform to share data, run models and facilitate communities, DINI should capture these requirements</a:t>
          </a:r>
          <a:endParaRPr lang="en-GB" sz="1600" b="1" dirty="0"/>
        </a:p>
      </dgm:t>
    </dgm:pt>
    <dgm:pt modelId="{06A2EB96-C300-43A5-AA08-E5140328ECF7}" type="parTrans" cxnId="{8CA8CDA2-E3F5-4AFF-A41E-AED9B3DE8E7A}">
      <dgm:prSet/>
      <dgm:spPr/>
      <dgm:t>
        <a:bodyPr/>
        <a:lstStyle/>
        <a:p>
          <a:endParaRPr lang="en-GB"/>
        </a:p>
      </dgm:t>
    </dgm:pt>
    <dgm:pt modelId="{E406F490-98CB-42D7-AFDD-75507D381204}" type="sibTrans" cxnId="{8CA8CDA2-E3F5-4AFF-A41E-AED9B3DE8E7A}">
      <dgm:prSet/>
      <dgm:spPr/>
      <dgm:t>
        <a:bodyPr/>
        <a:lstStyle/>
        <a:p>
          <a:endParaRPr lang="en-GB"/>
        </a:p>
      </dgm:t>
    </dgm:pt>
    <dgm:pt modelId="{39B0F8CF-0B28-471E-B649-D5B3052F1657}" type="pres">
      <dgm:prSet presAssocID="{C53D79CB-D98D-4AE1-ADEE-1B1EEDD1E80B}" presName="linear" presStyleCnt="0">
        <dgm:presLayoutVars>
          <dgm:dir/>
          <dgm:animLvl val="lvl"/>
          <dgm:resizeHandles val="exact"/>
        </dgm:presLayoutVars>
      </dgm:prSet>
      <dgm:spPr/>
    </dgm:pt>
    <dgm:pt modelId="{7091898D-D4C2-42D8-A4A1-FD480900DB99}" type="pres">
      <dgm:prSet presAssocID="{16D46A83-6813-4744-9E90-37965EDA32FA}" presName="parentLin" presStyleCnt="0"/>
      <dgm:spPr/>
    </dgm:pt>
    <dgm:pt modelId="{CF1D4B59-9E97-4FF9-99D9-6DD1C18D3076}" type="pres">
      <dgm:prSet presAssocID="{16D46A83-6813-4744-9E90-37965EDA32FA}" presName="parentLeftMargin" presStyleLbl="node1" presStyleIdx="0" presStyleCnt="3"/>
      <dgm:spPr/>
    </dgm:pt>
    <dgm:pt modelId="{8A0A396C-7EFA-4026-82AF-B625D0969C0D}" type="pres">
      <dgm:prSet presAssocID="{16D46A83-6813-4744-9E90-37965EDA32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022D4A-C172-4B2F-AE3F-866F4982FDE2}" type="pres">
      <dgm:prSet presAssocID="{16D46A83-6813-4744-9E90-37965EDA32FA}" presName="negativeSpace" presStyleCnt="0"/>
      <dgm:spPr/>
    </dgm:pt>
    <dgm:pt modelId="{6331611F-8A94-4B33-8D64-8B9AD3F2A1C4}" type="pres">
      <dgm:prSet presAssocID="{16D46A83-6813-4744-9E90-37965EDA32FA}" presName="childText" presStyleLbl="conFgAcc1" presStyleIdx="0" presStyleCnt="3">
        <dgm:presLayoutVars>
          <dgm:bulletEnabled val="1"/>
        </dgm:presLayoutVars>
      </dgm:prSet>
      <dgm:spPr/>
    </dgm:pt>
    <dgm:pt modelId="{FBEAC4F2-1933-452F-A662-8C6A7C7CB047}" type="pres">
      <dgm:prSet presAssocID="{B1BBEAB5-C320-4295-8FC8-CA61FAD1161E}" presName="spaceBetweenRectangles" presStyleCnt="0"/>
      <dgm:spPr/>
    </dgm:pt>
    <dgm:pt modelId="{4BD16429-7CA2-4DE7-B519-CF9B667807B8}" type="pres">
      <dgm:prSet presAssocID="{8F55A00D-940B-409E-ACE7-3E2551237338}" presName="parentLin" presStyleCnt="0"/>
      <dgm:spPr/>
    </dgm:pt>
    <dgm:pt modelId="{C9FEF09F-8E00-45ED-8457-ED806A4BEDBC}" type="pres">
      <dgm:prSet presAssocID="{8F55A00D-940B-409E-ACE7-3E2551237338}" presName="parentLeftMargin" presStyleLbl="node1" presStyleIdx="0" presStyleCnt="3"/>
      <dgm:spPr/>
    </dgm:pt>
    <dgm:pt modelId="{62978951-D3F9-402C-A4A6-A07C65A15B03}" type="pres">
      <dgm:prSet presAssocID="{8F55A00D-940B-409E-ACE7-3E25512373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694E3E-3DA0-4E28-80AD-BE3C13AD44E1}" type="pres">
      <dgm:prSet presAssocID="{8F55A00D-940B-409E-ACE7-3E2551237338}" presName="negativeSpace" presStyleCnt="0"/>
      <dgm:spPr/>
    </dgm:pt>
    <dgm:pt modelId="{73DA2640-65B8-422E-AA53-702DE728DCB6}" type="pres">
      <dgm:prSet presAssocID="{8F55A00D-940B-409E-ACE7-3E2551237338}" presName="childText" presStyleLbl="conFgAcc1" presStyleIdx="1" presStyleCnt="3">
        <dgm:presLayoutVars>
          <dgm:bulletEnabled val="1"/>
        </dgm:presLayoutVars>
      </dgm:prSet>
      <dgm:spPr/>
    </dgm:pt>
    <dgm:pt modelId="{D21476A1-0C54-41FC-9108-BBCAFD95E658}" type="pres">
      <dgm:prSet presAssocID="{BD7E2ACF-ECD6-497A-AC09-02AA91B38947}" presName="spaceBetweenRectangles" presStyleCnt="0"/>
      <dgm:spPr/>
    </dgm:pt>
    <dgm:pt modelId="{A0AFBCD4-5EEC-4D93-B27A-06F0DEC6D17B}" type="pres">
      <dgm:prSet presAssocID="{2555D375-7FC9-406C-95E2-1FE5E0D00659}" presName="parentLin" presStyleCnt="0"/>
      <dgm:spPr/>
    </dgm:pt>
    <dgm:pt modelId="{CD4FCA06-FB6A-47CF-AC01-30677AE721AB}" type="pres">
      <dgm:prSet presAssocID="{2555D375-7FC9-406C-95E2-1FE5E0D00659}" presName="parentLeftMargin" presStyleLbl="node1" presStyleIdx="1" presStyleCnt="3"/>
      <dgm:spPr/>
    </dgm:pt>
    <dgm:pt modelId="{9BEBFACE-7242-41A2-AE83-CBAA4D6DAE6A}" type="pres">
      <dgm:prSet presAssocID="{2555D375-7FC9-406C-95E2-1FE5E0D0065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1AF81E7-C9AA-4924-A868-A862252CAFD8}" type="pres">
      <dgm:prSet presAssocID="{2555D375-7FC9-406C-95E2-1FE5E0D00659}" presName="negativeSpace" presStyleCnt="0"/>
      <dgm:spPr/>
    </dgm:pt>
    <dgm:pt modelId="{D270CFE7-6D2D-4417-B70B-F8033D6727A4}" type="pres">
      <dgm:prSet presAssocID="{2555D375-7FC9-406C-95E2-1FE5E0D0065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D7980C-01CE-496C-9F1A-A4FF5A3B2F10}" type="presOf" srcId="{0F0DF87E-0F91-4E52-880A-D3E6DC224A44}" destId="{6331611F-8A94-4B33-8D64-8B9AD3F2A1C4}" srcOrd="0" destOrd="1" presId="urn:microsoft.com/office/officeart/2005/8/layout/list1"/>
    <dgm:cxn modelId="{C73C9612-75F1-483A-8389-4BCC448225A0}" type="presOf" srcId="{4085796A-7B65-44BA-B806-CDDEC32603C0}" destId="{73DA2640-65B8-422E-AA53-702DE728DCB6}" srcOrd="0" destOrd="1" presId="urn:microsoft.com/office/officeart/2005/8/layout/list1"/>
    <dgm:cxn modelId="{45873017-65BE-4C3B-BF53-108469E17D67}" srcId="{C53D79CB-D98D-4AE1-ADEE-1B1EEDD1E80B}" destId="{2555D375-7FC9-406C-95E2-1FE5E0D00659}" srcOrd="2" destOrd="0" parTransId="{5CF89D10-4F2B-4091-9C37-BE533DF8143B}" sibTransId="{639CA73E-0914-4130-A9BB-94F821DDE0A7}"/>
    <dgm:cxn modelId="{726F6B2D-4FC0-4459-B3B6-4B204648F9DD}" type="presOf" srcId="{3B8BA7FC-CA03-4013-91FA-D7C0311ED9C3}" destId="{D270CFE7-6D2D-4417-B70B-F8033D6727A4}" srcOrd="0" destOrd="1" presId="urn:microsoft.com/office/officeart/2005/8/layout/list1"/>
    <dgm:cxn modelId="{BC7D1B2F-24DC-453B-B9A6-B64FB622F340}" srcId="{2555D375-7FC9-406C-95E2-1FE5E0D00659}" destId="{4481EB9E-BAE3-4BBC-9657-ABAFDC8981AF}" srcOrd="0" destOrd="0" parTransId="{7DD2DFFB-9E01-4EF2-B3D2-D7D2757CAE16}" sibTransId="{C39C8775-60B4-497A-B748-C6F7F2E96977}"/>
    <dgm:cxn modelId="{52363E32-F57B-47B8-8D7A-6526EF3BEE5A}" srcId="{2555D375-7FC9-406C-95E2-1FE5E0D00659}" destId="{3B8BA7FC-CA03-4013-91FA-D7C0311ED9C3}" srcOrd="1" destOrd="0" parTransId="{7E9F65A8-A3D5-449C-8F4C-8D3204EEC61B}" sibTransId="{F6D86C6F-B67B-4408-9BC3-99C82A1039C4}"/>
    <dgm:cxn modelId="{83861B36-B440-4DEF-A502-05D5F55D2573}" type="presOf" srcId="{D4776647-391E-43C0-A5A8-8C1EFAA9D3EB}" destId="{6331611F-8A94-4B33-8D64-8B9AD3F2A1C4}" srcOrd="0" destOrd="0" presId="urn:microsoft.com/office/officeart/2005/8/layout/list1"/>
    <dgm:cxn modelId="{E88CA73C-778A-4EC5-883D-2F3C6C2E9816}" type="presOf" srcId="{C53D79CB-D98D-4AE1-ADEE-1B1EEDD1E80B}" destId="{39B0F8CF-0B28-471E-B649-D5B3052F1657}" srcOrd="0" destOrd="0" presId="urn:microsoft.com/office/officeart/2005/8/layout/list1"/>
    <dgm:cxn modelId="{BB63B55B-90D6-4922-AB81-99FE60B1F4C5}" srcId="{8F55A00D-940B-409E-ACE7-3E2551237338}" destId="{4085796A-7B65-44BA-B806-CDDEC32603C0}" srcOrd="1" destOrd="0" parTransId="{F222956B-8F56-4819-BD2A-57FE4DD9699A}" sibTransId="{6311381E-5DB1-4A01-823F-4E8EA5815348}"/>
    <dgm:cxn modelId="{1E4A4C5C-2009-4261-A62D-4CC0C8EB19E4}" srcId="{C53D79CB-D98D-4AE1-ADEE-1B1EEDD1E80B}" destId="{16D46A83-6813-4744-9E90-37965EDA32FA}" srcOrd="0" destOrd="0" parTransId="{B97BE5CE-2D62-4957-8F7A-2A3D8C5A7B2D}" sibTransId="{B1BBEAB5-C320-4295-8FC8-CA61FAD1161E}"/>
    <dgm:cxn modelId="{9EC49165-EDC9-4601-B461-0E39925CFFA2}" srcId="{C53D79CB-D98D-4AE1-ADEE-1B1EEDD1E80B}" destId="{8F55A00D-940B-409E-ACE7-3E2551237338}" srcOrd="1" destOrd="0" parTransId="{2E3E8132-2D1F-4D66-BFBC-32C211D21810}" sibTransId="{BD7E2ACF-ECD6-497A-AC09-02AA91B38947}"/>
    <dgm:cxn modelId="{FAC1B449-0669-438F-A2C6-D3ECC4CDD482}" srcId="{16D46A83-6813-4744-9E90-37965EDA32FA}" destId="{D4776647-391E-43C0-A5A8-8C1EFAA9D3EB}" srcOrd="0" destOrd="0" parTransId="{5105C49D-BC72-47DE-8A29-67992CF9BEE3}" sibTransId="{A82D4B2F-4C2E-400D-B65F-C812D59119A3}"/>
    <dgm:cxn modelId="{0F6D4F79-AEF4-4E42-A1B6-019AC4B78876}" type="presOf" srcId="{16D46A83-6813-4744-9E90-37965EDA32FA}" destId="{8A0A396C-7EFA-4026-82AF-B625D0969C0D}" srcOrd="1" destOrd="0" presId="urn:microsoft.com/office/officeart/2005/8/layout/list1"/>
    <dgm:cxn modelId="{79CEDB79-6F1D-40E0-9F66-4AEDCA0DA85A}" type="presOf" srcId="{6311D806-13C7-4B3D-9BA6-5361161DEC98}" destId="{73DA2640-65B8-422E-AA53-702DE728DCB6}" srcOrd="0" destOrd="0" presId="urn:microsoft.com/office/officeart/2005/8/layout/list1"/>
    <dgm:cxn modelId="{0F101696-5B0D-41D4-B0E8-BB6A0C852343}" type="presOf" srcId="{2555D375-7FC9-406C-95E2-1FE5E0D00659}" destId="{CD4FCA06-FB6A-47CF-AC01-30677AE721AB}" srcOrd="0" destOrd="0" presId="urn:microsoft.com/office/officeart/2005/8/layout/list1"/>
    <dgm:cxn modelId="{2132779C-26B7-4C95-BDF4-E0439DC43B26}" type="presOf" srcId="{8F55A00D-940B-409E-ACE7-3E2551237338}" destId="{C9FEF09F-8E00-45ED-8457-ED806A4BEDBC}" srcOrd="0" destOrd="0" presId="urn:microsoft.com/office/officeart/2005/8/layout/list1"/>
    <dgm:cxn modelId="{8CA8CDA2-E3F5-4AFF-A41E-AED9B3DE8E7A}" srcId="{16D46A83-6813-4744-9E90-37965EDA32FA}" destId="{0F0DF87E-0F91-4E52-880A-D3E6DC224A44}" srcOrd="1" destOrd="0" parTransId="{06A2EB96-C300-43A5-AA08-E5140328ECF7}" sibTransId="{E406F490-98CB-42D7-AFDD-75507D381204}"/>
    <dgm:cxn modelId="{ED0A00A4-BCD5-4BF9-8E26-D4CDAFF07D29}" srcId="{8F55A00D-940B-409E-ACE7-3E2551237338}" destId="{6311D806-13C7-4B3D-9BA6-5361161DEC98}" srcOrd="0" destOrd="0" parTransId="{E10AA7D8-BD97-423E-8F08-C0E4AD43C9C9}" sibTransId="{D780041F-ED0C-43C5-A260-5C3F3F50EE2E}"/>
    <dgm:cxn modelId="{4D5849AB-73A7-4760-A0E8-780DDADF138A}" type="presOf" srcId="{8F55A00D-940B-409E-ACE7-3E2551237338}" destId="{62978951-D3F9-402C-A4A6-A07C65A15B03}" srcOrd="1" destOrd="0" presId="urn:microsoft.com/office/officeart/2005/8/layout/list1"/>
    <dgm:cxn modelId="{832AABB7-A552-47BA-A12C-55E27AFEF07A}" type="presOf" srcId="{16D46A83-6813-4744-9E90-37965EDA32FA}" destId="{CF1D4B59-9E97-4FF9-99D9-6DD1C18D3076}" srcOrd="0" destOrd="0" presId="urn:microsoft.com/office/officeart/2005/8/layout/list1"/>
    <dgm:cxn modelId="{36AB64DF-AC63-4F02-8B2F-6489D7FF90B2}" type="presOf" srcId="{2555D375-7FC9-406C-95E2-1FE5E0D00659}" destId="{9BEBFACE-7242-41A2-AE83-CBAA4D6DAE6A}" srcOrd="1" destOrd="0" presId="urn:microsoft.com/office/officeart/2005/8/layout/list1"/>
    <dgm:cxn modelId="{F7FCE1E4-CC7B-42E3-9F7F-4925A0A5B111}" type="presOf" srcId="{4481EB9E-BAE3-4BBC-9657-ABAFDC8981AF}" destId="{D270CFE7-6D2D-4417-B70B-F8033D6727A4}" srcOrd="0" destOrd="0" presId="urn:microsoft.com/office/officeart/2005/8/layout/list1"/>
    <dgm:cxn modelId="{BF695227-0052-435C-9BA4-D8F95DE5EA52}" type="presParOf" srcId="{39B0F8CF-0B28-471E-B649-D5B3052F1657}" destId="{7091898D-D4C2-42D8-A4A1-FD480900DB99}" srcOrd="0" destOrd="0" presId="urn:microsoft.com/office/officeart/2005/8/layout/list1"/>
    <dgm:cxn modelId="{7A0C815E-2D65-4E9D-B116-4B64C0DC091D}" type="presParOf" srcId="{7091898D-D4C2-42D8-A4A1-FD480900DB99}" destId="{CF1D4B59-9E97-4FF9-99D9-6DD1C18D3076}" srcOrd="0" destOrd="0" presId="urn:microsoft.com/office/officeart/2005/8/layout/list1"/>
    <dgm:cxn modelId="{0CDC7707-5870-4A91-BE15-C81B38786442}" type="presParOf" srcId="{7091898D-D4C2-42D8-A4A1-FD480900DB99}" destId="{8A0A396C-7EFA-4026-82AF-B625D0969C0D}" srcOrd="1" destOrd="0" presId="urn:microsoft.com/office/officeart/2005/8/layout/list1"/>
    <dgm:cxn modelId="{DE99D318-7799-492A-99AF-36C5FE102E8F}" type="presParOf" srcId="{39B0F8CF-0B28-471E-B649-D5B3052F1657}" destId="{32022D4A-C172-4B2F-AE3F-866F4982FDE2}" srcOrd="1" destOrd="0" presId="urn:microsoft.com/office/officeart/2005/8/layout/list1"/>
    <dgm:cxn modelId="{CEAA89BD-E86D-414F-9165-591895FC1262}" type="presParOf" srcId="{39B0F8CF-0B28-471E-B649-D5B3052F1657}" destId="{6331611F-8A94-4B33-8D64-8B9AD3F2A1C4}" srcOrd="2" destOrd="0" presId="urn:microsoft.com/office/officeart/2005/8/layout/list1"/>
    <dgm:cxn modelId="{175AC3D5-F99D-4B50-A82C-F2F876D28FDB}" type="presParOf" srcId="{39B0F8CF-0B28-471E-B649-D5B3052F1657}" destId="{FBEAC4F2-1933-452F-A662-8C6A7C7CB047}" srcOrd="3" destOrd="0" presId="urn:microsoft.com/office/officeart/2005/8/layout/list1"/>
    <dgm:cxn modelId="{FCA58B6B-1141-40C7-9998-A7EFB8F7CA16}" type="presParOf" srcId="{39B0F8CF-0B28-471E-B649-D5B3052F1657}" destId="{4BD16429-7CA2-4DE7-B519-CF9B667807B8}" srcOrd="4" destOrd="0" presId="urn:microsoft.com/office/officeart/2005/8/layout/list1"/>
    <dgm:cxn modelId="{9735C727-64BF-4272-9318-C3FBBF3BCB28}" type="presParOf" srcId="{4BD16429-7CA2-4DE7-B519-CF9B667807B8}" destId="{C9FEF09F-8E00-45ED-8457-ED806A4BEDBC}" srcOrd="0" destOrd="0" presId="urn:microsoft.com/office/officeart/2005/8/layout/list1"/>
    <dgm:cxn modelId="{8DC748AF-6C5B-4B30-B35E-92EAE13ED4A9}" type="presParOf" srcId="{4BD16429-7CA2-4DE7-B519-CF9B667807B8}" destId="{62978951-D3F9-402C-A4A6-A07C65A15B03}" srcOrd="1" destOrd="0" presId="urn:microsoft.com/office/officeart/2005/8/layout/list1"/>
    <dgm:cxn modelId="{2F7FBCEC-54C6-475A-BF30-0B8AC7CFF70C}" type="presParOf" srcId="{39B0F8CF-0B28-471E-B649-D5B3052F1657}" destId="{7D694E3E-3DA0-4E28-80AD-BE3C13AD44E1}" srcOrd="5" destOrd="0" presId="urn:microsoft.com/office/officeart/2005/8/layout/list1"/>
    <dgm:cxn modelId="{1094D9D7-B21C-4CA2-8604-409F37EBEF46}" type="presParOf" srcId="{39B0F8CF-0B28-471E-B649-D5B3052F1657}" destId="{73DA2640-65B8-422E-AA53-702DE728DCB6}" srcOrd="6" destOrd="0" presId="urn:microsoft.com/office/officeart/2005/8/layout/list1"/>
    <dgm:cxn modelId="{11B99291-5021-4887-89F8-F8034D042B45}" type="presParOf" srcId="{39B0F8CF-0B28-471E-B649-D5B3052F1657}" destId="{D21476A1-0C54-41FC-9108-BBCAFD95E658}" srcOrd="7" destOrd="0" presId="urn:microsoft.com/office/officeart/2005/8/layout/list1"/>
    <dgm:cxn modelId="{F9D7D7B2-A25C-4D6B-8C35-1BD64E8838F6}" type="presParOf" srcId="{39B0F8CF-0B28-471E-B649-D5B3052F1657}" destId="{A0AFBCD4-5EEC-4D93-B27A-06F0DEC6D17B}" srcOrd="8" destOrd="0" presId="urn:microsoft.com/office/officeart/2005/8/layout/list1"/>
    <dgm:cxn modelId="{5127CC12-5C8C-4611-9AFA-4B4B062809CF}" type="presParOf" srcId="{A0AFBCD4-5EEC-4D93-B27A-06F0DEC6D17B}" destId="{CD4FCA06-FB6A-47CF-AC01-30677AE721AB}" srcOrd="0" destOrd="0" presId="urn:microsoft.com/office/officeart/2005/8/layout/list1"/>
    <dgm:cxn modelId="{ACBC2867-0856-45B6-A7B2-A09657E4B9E1}" type="presParOf" srcId="{A0AFBCD4-5EEC-4D93-B27A-06F0DEC6D17B}" destId="{9BEBFACE-7242-41A2-AE83-CBAA4D6DAE6A}" srcOrd="1" destOrd="0" presId="urn:microsoft.com/office/officeart/2005/8/layout/list1"/>
    <dgm:cxn modelId="{58DC3B75-F637-423D-B99C-B31237BA2C97}" type="presParOf" srcId="{39B0F8CF-0B28-471E-B649-D5B3052F1657}" destId="{01AF81E7-C9AA-4924-A868-A862252CAFD8}" srcOrd="9" destOrd="0" presId="urn:microsoft.com/office/officeart/2005/8/layout/list1"/>
    <dgm:cxn modelId="{7C0B0159-17C4-42A0-8823-C5CFC2449D1C}" type="presParOf" srcId="{39B0F8CF-0B28-471E-B649-D5B3052F1657}" destId="{D270CFE7-6D2D-4417-B70B-F8033D6727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408E7-2C09-4FF3-A55A-549243FAC31C}">
      <dsp:nvSpPr>
        <dsp:cNvPr id="0" name=""/>
        <dsp:cNvSpPr/>
      </dsp:nvSpPr>
      <dsp:spPr>
        <a:xfrm>
          <a:off x="1214066" y="10402"/>
          <a:ext cx="2786020" cy="8884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Elite interviews</a:t>
          </a:r>
        </a:p>
      </dsp:txBody>
      <dsp:txXfrm>
        <a:off x="1214066" y="10402"/>
        <a:ext cx="2786020" cy="888478"/>
      </dsp:txXfrm>
    </dsp:sp>
    <dsp:sp modelId="{6A3E53D2-0127-45B3-A344-CEFFA524DA71}">
      <dsp:nvSpPr>
        <dsp:cNvPr id="0" name=""/>
        <dsp:cNvSpPr/>
      </dsp:nvSpPr>
      <dsp:spPr>
        <a:xfrm>
          <a:off x="4251665" y="10502"/>
          <a:ext cx="2786020" cy="88847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Models</a:t>
          </a:r>
        </a:p>
      </dsp:txBody>
      <dsp:txXfrm>
        <a:off x="4251665" y="10502"/>
        <a:ext cx="2786020" cy="888478"/>
      </dsp:txXfrm>
    </dsp:sp>
    <dsp:sp modelId="{E6559678-D68D-41B3-8317-9479A04A9504}">
      <dsp:nvSpPr>
        <dsp:cNvPr id="0" name=""/>
        <dsp:cNvSpPr/>
      </dsp:nvSpPr>
      <dsp:spPr>
        <a:xfrm>
          <a:off x="7348995" y="313"/>
          <a:ext cx="2786020" cy="90865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Jupyter notebooks</a:t>
          </a:r>
          <a:endParaRPr lang="en-GB" sz="2700" kern="1200" dirty="0"/>
        </a:p>
      </dsp:txBody>
      <dsp:txXfrm>
        <a:off x="7348995" y="313"/>
        <a:ext cx="2786020" cy="908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33501-10F0-4076-841B-69C5C8FE6B8B}">
      <dsp:nvSpPr>
        <dsp:cNvPr id="0" name=""/>
        <dsp:cNvSpPr/>
      </dsp:nvSpPr>
      <dsp:spPr>
        <a:xfrm>
          <a:off x="5855" y="0"/>
          <a:ext cx="2054732" cy="4268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Findable</a:t>
          </a:r>
        </a:p>
      </dsp:txBody>
      <dsp:txXfrm>
        <a:off x="5855" y="0"/>
        <a:ext cx="2054732" cy="1280472"/>
      </dsp:txXfrm>
    </dsp:sp>
    <dsp:sp modelId="{83117134-3CFD-4EFA-BC45-F245ACC00E37}">
      <dsp:nvSpPr>
        <dsp:cNvPr id="0" name=""/>
        <dsp:cNvSpPr/>
      </dsp:nvSpPr>
      <dsp:spPr>
        <a:xfrm>
          <a:off x="211328" y="1280836"/>
          <a:ext cx="1643786" cy="838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Longevity of the availability of data.</a:t>
          </a:r>
        </a:p>
      </dsp:txBody>
      <dsp:txXfrm>
        <a:off x="235888" y="1305396"/>
        <a:ext cx="1594666" cy="789418"/>
      </dsp:txXfrm>
    </dsp:sp>
    <dsp:sp modelId="{D54B2C4D-DA01-493C-929F-3F48F8B6F219}">
      <dsp:nvSpPr>
        <dsp:cNvPr id="0" name=""/>
        <dsp:cNvSpPr/>
      </dsp:nvSpPr>
      <dsp:spPr>
        <a:xfrm>
          <a:off x="211328" y="2248380"/>
          <a:ext cx="1643786" cy="838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How emerging technology data , such as costs and environmental impact, becomes findable </a:t>
          </a:r>
        </a:p>
      </dsp:txBody>
      <dsp:txXfrm>
        <a:off x="235888" y="2272940"/>
        <a:ext cx="1594666" cy="789418"/>
      </dsp:txXfrm>
    </dsp:sp>
    <dsp:sp modelId="{923AB6F3-94EF-403E-8797-0394D26EEC7F}">
      <dsp:nvSpPr>
        <dsp:cNvPr id="0" name=""/>
        <dsp:cNvSpPr/>
      </dsp:nvSpPr>
      <dsp:spPr>
        <a:xfrm>
          <a:off x="211328" y="3215925"/>
          <a:ext cx="1643786" cy="838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Locating additional data for the inputs of models is time-consuming</a:t>
          </a:r>
        </a:p>
      </dsp:txBody>
      <dsp:txXfrm>
        <a:off x="235888" y="3240485"/>
        <a:ext cx="1594666" cy="789418"/>
      </dsp:txXfrm>
    </dsp:sp>
    <dsp:sp modelId="{6C98A41B-DC51-4464-BC00-52DD19A8B3ED}">
      <dsp:nvSpPr>
        <dsp:cNvPr id="0" name=""/>
        <dsp:cNvSpPr/>
      </dsp:nvSpPr>
      <dsp:spPr>
        <a:xfrm>
          <a:off x="2214693" y="0"/>
          <a:ext cx="2054732" cy="4268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Accessible</a:t>
          </a:r>
          <a:endParaRPr lang="en-GB" sz="1800" kern="120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214693" y="0"/>
        <a:ext cx="2054732" cy="1280472"/>
      </dsp:txXfrm>
    </dsp:sp>
    <dsp:sp modelId="{A7CA5720-3223-413F-B108-915C545DA460}">
      <dsp:nvSpPr>
        <dsp:cNvPr id="0" name=""/>
        <dsp:cNvSpPr/>
      </dsp:nvSpPr>
      <dsp:spPr>
        <a:xfrm>
          <a:off x="2420166" y="1280576"/>
          <a:ext cx="1643786" cy="62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Data availability, especially from commercial companies, </a:t>
          </a:r>
        </a:p>
      </dsp:txBody>
      <dsp:txXfrm>
        <a:off x="2438378" y="1298788"/>
        <a:ext cx="1607362" cy="585367"/>
      </dsp:txXfrm>
    </dsp:sp>
    <dsp:sp modelId="{97DD27DA-A9E6-4B73-A9DC-28ED69BF927F}">
      <dsp:nvSpPr>
        <dsp:cNvPr id="0" name=""/>
        <dsp:cNvSpPr/>
      </dsp:nvSpPr>
      <dsp:spPr>
        <a:xfrm>
          <a:off x="2420166" y="1998028"/>
          <a:ext cx="1643786" cy="62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Privacy concerns and confidentiality</a:t>
          </a:r>
        </a:p>
      </dsp:txBody>
      <dsp:txXfrm>
        <a:off x="2438378" y="2016240"/>
        <a:ext cx="1607362" cy="585367"/>
      </dsp:txXfrm>
    </dsp:sp>
    <dsp:sp modelId="{DF103F41-8D07-4AC6-A1B0-3C470AABA492}">
      <dsp:nvSpPr>
        <dsp:cNvPr id="0" name=""/>
        <dsp:cNvSpPr/>
      </dsp:nvSpPr>
      <dsp:spPr>
        <a:xfrm>
          <a:off x="2420166" y="2715480"/>
          <a:ext cx="1643786" cy="62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Tensions between concerns of export controls, protecting IP and protecting critical NI vs open and FAIR data</a:t>
          </a:r>
        </a:p>
      </dsp:txBody>
      <dsp:txXfrm>
        <a:off x="2438378" y="2733692"/>
        <a:ext cx="1607362" cy="585367"/>
      </dsp:txXfrm>
    </dsp:sp>
    <dsp:sp modelId="{F54F086A-DA6C-43B3-9B72-86A0D2EBF50F}">
      <dsp:nvSpPr>
        <dsp:cNvPr id="0" name=""/>
        <dsp:cNvSpPr/>
      </dsp:nvSpPr>
      <dsp:spPr>
        <a:xfrm>
          <a:off x="2420166" y="3432932"/>
          <a:ext cx="1643786" cy="62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Lack of knowledge of appropriate licensing</a:t>
          </a:r>
        </a:p>
      </dsp:txBody>
      <dsp:txXfrm>
        <a:off x="2438378" y="3451144"/>
        <a:ext cx="1607362" cy="585367"/>
      </dsp:txXfrm>
    </dsp:sp>
    <dsp:sp modelId="{AB8DEEE2-DC67-4016-ABBD-E16262AB43B9}">
      <dsp:nvSpPr>
        <dsp:cNvPr id="0" name=""/>
        <dsp:cNvSpPr/>
      </dsp:nvSpPr>
      <dsp:spPr>
        <a:xfrm>
          <a:off x="4423530" y="0"/>
          <a:ext cx="2054732" cy="4268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Interoperable</a:t>
          </a:r>
        </a:p>
      </dsp:txBody>
      <dsp:txXfrm>
        <a:off x="4423530" y="0"/>
        <a:ext cx="2054732" cy="1280472"/>
      </dsp:txXfrm>
    </dsp:sp>
    <dsp:sp modelId="{E87D3354-656B-46F7-B1C7-BA6AC9F85BC7}">
      <dsp:nvSpPr>
        <dsp:cNvPr id="0" name=""/>
        <dsp:cNvSpPr/>
      </dsp:nvSpPr>
      <dsp:spPr>
        <a:xfrm>
          <a:off x="4629003" y="1280836"/>
          <a:ext cx="1643786" cy="838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Bringing open source and commercially sensitive data together. </a:t>
          </a:r>
        </a:p>
      </dsp:txBody>
      <dsp:txXfrm>
        <a:off x="4653563" y="1305396"/>
        <a:ext cx="1594666" cy="789418"/>
      </dsp:txXfrm>
    </dsp:sp>
    <dsp:sp modelId="{D078B06F-4E08-44F1-AD14-22FFD80C4D10}">
      <dsp:nvSpPr>
        <dsp:cNvPr id="0" name=""/>
        <dsp:cNvSpPr/>
      </dsp:nvSpPr>
      <dsp:spPr>
        <a:xfrm>
          <a:off x="4629003" y="2248380"/>
          <a:ext cx="1643786" cy="838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Data:  formats, cleaning, documentation, standards </a:t>
          </a:r>
        </a:p>
      </dsp:txBody>
      <dsp:txXfrm>
        <a:off x="4653563" y="2272940"/>
        <a:ext cx="1594666" cy="789418"/>
      </dsp:txXfrm>
    </dsp:sp>
    <dsp:sp modelId="{F350FCB4-C966-46A5-94CD-A9707FC44C12}">
      <dsp:nvSpPr>
        <dsp:cNvPr id="0" name=""/>
        <dsp:cNvSpPr/>
      </dsp:nvSpPr>
      <dsp:spPr>
        <a:xfrm>
          <a:off x="4629003" y="3215925"/>
          <a:ext cx="1643786" cy="838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collect and think about data in different ways, so the same kind of data may be recorded differently. </a:t>
          </a:r>
        </a:p>
      </dsp:txBody>
      <dsp:txXfrm>
        <a:off x="4653563" y="3240485"/>
        <a:ext cx="1594666" cy="789418"/>
      </dsp:txXfrm>
    </dsp:sp>
    <dsp:sp modelId="{A7EB694C-0EE1-4886-9252-C553B515BFE4}">
      <dsp:nvSpPr>
        <dsp:cNvPr id="0" name=""/>
        <dsp:cNvSpPr/>
      </dsp:nvSpPr>
      <dsp:spPr>
        <a:xfrm>
          <a:off x="6632368" y="0"/>
          <a:ext cx="2054732" cy="4268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Reusable</a:t>
          </a:r>
        </a:p>
      </dsp:txBody>
      <dsp:txXfrm>
        <a:off x="6632368" y="0"/>
        <a:ext cx="2054732" cy="1280472"/>
      </dsp:txXfrm>
    </dsp:sp>
    <dsp:sp modelId="{B9EBB937-6D40-4FD6-9880-3CFC0D35C7B9}">
      <dsp:nvSpPr>
        <dsp:cNvPr id="0" name=""/>
        <dsp:cNvSpPr/>
      </dsp:nvSpPr>
      <dsp:spPr>
        <a:xfrm>
          <a:off x="6837841" y="1281279"/>
          <a:ext cx="1643786" cy="4937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Data quality</a:t>
          </a:r>
        </a:p>
      </dsp:txBody>
      <dsp:txXfrm>
        <a:off x="6852303" y="1295741"/>
        <a:ext cx="1614862" cy="464851"/>
      </dsp:txXfrm>
    </dsp:sp>
    <dsp:sp modelId="{71DAD97C-E60A-4493-912E-22969A8B9954}">
      <dsp:nvSpPr>
        <dsp:cNvPr id="0" name=""/>
        <dsp:cNvSpPr/>
      </dsp:nvSpPr>
      <dsp:spPr>
        <a:xfrm>
          <a:off x="6837841" y="1851020"/>
          <a:ext cx="1643786" cy="4937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Inadequate documentation and metadata. Lack of common terminology</a:t>
          </a:r>
        </a:p>
      </dsp:txBody>
      <dsp:txXfrm>
        <a:off x="6852303" y="1865482"/>
        <a:ext cx="1614862" cy="464851"/>
      </dsp:txXfrm>
    </dsp:sp>
    <dsp:sp modelId="{45150137-E2F9-4B23-80CA-D6944972972D}">
      <dsp:nvSpPr>
        <dsp:cNvPr id="0" name=""/>
        <dsp:cNvSpPr/>
      </dsp:nvSpPr>
      <dsp:spPr>
        <a:xfrm>
          <a:off x="6837841" y="2420762"/>
          <a:ext cx="1643786" cy="4937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Some industry related data, can be considered to be a “data black box”</a:t>
          </a:r>
        </a:p>
      </dsp:txBody>
      <dsp:txXfrm>
        <a:off x="6852303" y="2435224"/>
        <a:ext cx="1614862" cy="464851"/>
      </dsp:txXfrm>
    </dsp:sp>
    <dsp:sp modelId="{0224C1E4-6E28-4C59-822D-4A5AAD31ED10}">
      <dsp:nvSpPr>
        <dsp:cNvPr id="0" name=""/>
        <dsp:cNvSpPr/>
      </dsp:nvSpPr>
      <dsp:spPr>
        <a:xfrm>
          <a:off x="6837841" y="2990503"/>
          <a:ext cx="1643786" cy="4937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AI (for explainability). </a:t>
          </a:r>
        </a:p>
      </dsp:txBody>
      <dsp:txXfrm>
        <a:off x="6852303" y="3004965"/>
        <a:ext cx="1614862" cy="464851"/>
      </dsp:txXfrm>
    </dsp:sp>
    <dsp:sp modelId="{83F1814D-AE95-45BE-8C34-C500C3B631B9}">
      <dsp:nvSpPr>
        <dsp:cNvPr id="0" name=""/>
        <dsp:cNvSpPr/>
      </dsp:nvSpPr>
      <dsp:spPr>
        <a:xfrm>
          <a:off x="6837841" y="3560244"/>
          <a:ext cx="1643786" cy="4937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Ethical issues, such as those raised by smart meter data</a:t>
          </a:r>
        </a:p>
      </dsp:txBody>
      <dsp:txXfrm>
        <a:off x="6852303" y="3574706"/>
        <a:ext cx="1614862" cy="464851"/>
      </dsp:txXfrm>
    </dsp:sp>
    <dsp:sp modelId="{938D60DF-588B-4465-B991-4F198244D2E4}">
      <dsp:nvSpPr>
        <dsp:cNvPr id="0" name=""/>
        <dsp:cNvSpPr/>
      </dsp:nvSpPr>
      <dsp:spPr>
        <a:xfrm>
          <a:off x="8841205" y="0"/>
          <a:ext cx="2054732" cy="4268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rPr>
            <a:t>Models</a:t>
          </a:r>
        </a:p>
      </dsp:txBody>
      <dsp:txXfrm>
        <a:off x="8841205" y="0"/>
        <a:ext cx="2054732" cy="1280472"/>
      </dsp:txXfrm>
    </dsp:sp>
    <dsp:sp modelId="{A6578FA6-8988-4A93-88F3-EB5F41DD52EF}">
      <dsp:nvSpPr>
        <dsp:cNvPr id="0" name=""/>
        <dsp:cNvSpPr/>
      </dsp:nvSpPr>
      <dsp:spPr>
        <a:xfrm>
          <a:off x="9046679" y="1280576"/>
          <a:ext cx="1643786" cy="62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Academic funding: a lack of support or incentives for creating models with longevity.</a:t>
          </a:r>
        </a:p>
      </dsp:txBody>
      <dsp:txXfrm>
        <a:off x="9064891" y="1298788"/>
        <a:ext cx="1607362" cy="585367"/>
      </dsp:txXfrm>
    </dsp:sp>
    <dsp:sp modelId="{FBC7E706-A9FD-4796-BA00-22BDFC374513}">
      <dsp:nvSpPr>
        <dsp:cNvPr id="0" name=""/>
        <dsp:cNvSpPr/>
      </dsp:nvSpPr>
      <dsp:spPr>
        <a:xfrm>
          <a:off x="9046679" y="1998028"/>
          <a:ext cx="1643786" cy="62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Funding for community developed models maintained with project funding. </a:t>
          </a:r>
        </a:p>
      </dsp:txBody>
      <dsp:txXfrm>
        <a:off x="9064891" y="2016240"/>
        <a:ext cx="1607362" cy="585367"/>
      </dsp:txXfrm>
    </dsp:sp>
    <dsp:sp modelId="{5F89FDBD-7B00-4423-9B90-B1A96D19C5B5}">
      <dsp:nvSpPr>
        <dsp:cNvPr id="0" name=""/>
        <dsp:cNvSpPr/>
      </dsp:nvSpPr>
      <dsp:spPr>
        <a:xfrm>
          <a:off x="9046679" y="2715480"/>
          <a:ext cx="1643786" cy="62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Importance of having communities around specific models</a:t>
          </a:r>
        </a:p>
      </dsp:txBody>
      <dsp:txXfrm>
        <a:off x="9064891" y="2733692"/>
        <a:ext cx="1607362" cy="585367"/>
      </dsp:txXfrm>
    </dsp:sp>
    <dsp:sp modelId="{04F23409-16A0-448B-8A97-49A7B26E09A4}">
      <dsp:nvSpPr>
        <dsp:cNvPr id="0" name=""/>
        <dsp:cNvSpPr/>
      </dsp:nvSpPr>
      <dsp:spPr>
        <a:xfrm>
          <a:off x="9046679" y="3432932"/>
          <a:ext cx="1643786" cy="62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Effort needed to run and participate in communities  </a:t>
          </a:r>
        </a:p>
      </dsp:txBody>
      <dsp:txXfrm>
        <a:off x="9064891" y="3451144"/>
        <a:ext cx="1607362" cy="585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1611F-8A94-4B33-8D64-8B9AD3F2A1C4}">
      <dsp:nvSpPr>
        <dsp:cNvPr id="0" name=""/>
        <dsp:cNvSpPr/>
      </dsp:nvSpPr>
      <dsp:spPr>
        <a:xfrm>
          <a:off x="0" y="285752"/>
          <a:ext cx="11577601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50" tIns="354076" rIns="8985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/>
            <a:t>Establish requirements for a registry for energy models.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/>
            <a:t>There is an identified need for a central platform to share data, run models and facilitate communities, DINI should capture these requirements</a:t>
          </a:r>
          <a:endParaRPr lang="en-GB" sz="1600" b="1" kern="1200" dirty="0"/>
        </a:p>
      </dsp:txBody>
      <dsp:txXfrm>
        <a:off x="0" y="285752"/>
        <a:ext cx="11577601" cy="1178100"/>
      </dsp:txXfrm>
    </dsp:sp>
    <dsp:sp modelId="{8A0A396C-7EFA-4026-82AF-B625D0969C0D}">
      <dsp:nvSpPr>
        <dsp:cNvPr id="0" name=""/>
        <dsp:cNvSpPr/>
      </dsp:nvSpPr>
      <dsp:spPr>
        <a:xfrm>
          <a:off x="578880" y="34832"/>
          <a:ext cx="810432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324" tIns="0" rIns="30632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Infrastructure </a:t>
          </a:r>
          <a:endParaRPr lang="en-GB" sz="2400" kern="1200" dirty="0"/>
        </a:p>
      </dsp:txBody>
      <dsp:txXfrm>
        <a:off x="603378" y="59330"/>
        <a:ext cx="8055324" cy="452844"/>
      </dsp:txXfrm>
    </dsp:sp>
    <dsp:sp modelId="{73DA2640-65B8-422E-AA53-702DE728DCB6}">
      <dsp:nvSpPr>
        <dsp:cNvPr id="0" name=""/>
        <dsp:cNvSpPr/>
      </dsp:nvSpPr>
      <dsp:spPr>
        <a:xfrm>
          <a:off x="0" y="1806572"/>
          <a:ext cx="11577601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50" tIns="354076" rIns="8985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/>
            <a:t>Enhance EDC guidance on software citation to explicitly cover citation and referencing of models to support discoverability within the literature.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/>
            <a:t>Produce and publicise guidance available from the EDC to support the creation of FAIR data to be used in modelling.</a:t>
          </a:r>
          <a:r>
            <a:rPr lang="en-GB" sz="1600" b="1" kern="1200" dirty="0"/>
            <a:t> </a:t>
          </a:r>
          <a:endParaRPr lang="en-GB" sz="1600" kern="1200" dirty="0"/>
        </a:p>
      </dsp:txBody>
      <dsp:txXfrm>
        <a:off x="0" y="1806572"/>
        <a:ext cx="11577601" cy="1178100"/>
      </dsp:txXfrm>
    </dsp:sp>
    <dsp:sp modelId="{62978951-D3F9-402C-A4A6-A07C65A15B03}">
      <dsp:nvSpPr>
        <dsp:cNvPr id="0" name=""/>
        <dsp:cNvSpPr/>
      </dsp:nvSpPr>
      <dsp:spPr>
        <a:xfrm>
          <a:off x="578880" y="1555652"/>
          <a:ext cx="8104320" cy="501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324" tIns="0" rIns="30632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Guidance and support</a:t>
          </a:r>
          <a:endParaRPr lang="en-GB" sz="2400" kern="1200"/>
        </a:p>
      </dsp:txBody>
      <dsp:txXfrm>
        <a:off x="603378" y="1580150"/>
        <a:ext cx="8055324" cy="452844"/>
      </dsp:txXfrm>
    </dsp:sp>
    <dsp:sp modelId="{D270CFE7-6D2D-4417-B70B-F8033D6727A4}">
      <dsp:nvSpPr>
        <dsp:cNvPr id="0" name=""/>
        <dsp:cNvSpPr/>
      </dsp:nvSpPr>
      <dsp:spPr>
        <a:xfrm>
          <a:off x="0" y="3327392"/>
          <a:ext cx="11577601" cy="1419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50" tIns="354076" rIns="8985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/>
            <a:t>Create a working group to review classifications of energy data for statistics. There could be a role for UKERC/EDC/ DAFNI  as a convener of this activity.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/>
            <a:t>Contribute to the AI adoption debate by writing a position paper on this topic, with input from DAFNI, UKERC and other collaborators.</a:t>
          </a:r>
        </a:p>
      </dsp:txBody>
      <dsp:txXfrm>
        <a:off x="0" y="3327392"/>
        <a:ext cx="11577601" cy="1419075"/>
      </dsp:txXfrm>
    </dsp:sp>
    <dsp:sp modelId="{9BEBFACE-7242-41A2-AE83-CBAA4D6DAE6A}">
      <dsp:nvSpPr>
        <dsp:cNvPr id="0" name=""/>
        <dsp:cNvSpPr/>
      </dsp:nvSpPr>
      <dsp:spPr>
        <a:xfrm>
          <a:off x="578880" y="3076472"/>
          <a:ext cx="8104320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324" tIns="0" rIns="30632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Energy Modelling community</a:t>
          </a:r>
          <a:endParaRPr lang="en-GB" sz="2400" kern="1200"/>
        </a:p>
      </dsp:txBody>
      <dsp:txXfrm>
        <a:off x="603378" y="3100970"/>
        <a:ext cx="80553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70B26-D644-6947-BDD8-EBAF884398E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4CD3B-6598-5143-BB20-49D1A9AD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6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1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9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D68BC-1AD8-B640-8B1E-602BF3073A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5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9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AEE0-3253-466F-8807-67F60449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E26F4-A0B4-405D-8162-BE920FF7D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7C5A3-09A0-483C-978A-220A0F62D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758" y="150400"/>
            <a:ext cx="2356333" cy="11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5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0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8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6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2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3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>
                <a:solidFill>
                  <a:srgbClr val="231F20"/>
                </a:solidFill>
              </a:rPr>
              <a:pPr algn="r"/>
              <a:t>‹#›</a:t>
            </a:fld>
            <a:endParaRPr lang="en-GB" sz="1000">
              <a:solidFill>
                <a:srgbClr val="231F2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2E44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2E444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2E44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2E44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2E44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2E44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mailto:Catherine.jones@stfc.ac.uk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ukerc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kerc.rl.ac.uk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6/UKERC.EDC.000985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gif"/><Relationship Id="rId5" Type="http://schemas.openxmlformats.org/officeDocument/2006/relationships/hyperlink" Target="https://doi.org/10.5286/UKERC.EDC.000971" TargetMode="External"/><Relationship Id="rId4" Type="http://schemas.openxmlformats.org/officeDocument/2006/relationships/hyperlink" Target="https://doi.org/10.5286/UKERC.EDC.00097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74164" y="1859340"/>
            <a:ext cx="6550782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Sharing challenges for Energy Modellers: outcomes of a workshop</a:t>
            </a:r>
            <a:endParaRPr kumimoji="0" lang="en-US" sz="5400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8" y="5385277"/>
            <a:ext cx="65507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Catherine Jones &amp; EDC Team</a:t>
            </a:r>
          </a:p>
          <a:p>
            <a:pPr>
              <a:defRPr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2025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Catherine.jones@stfc.ac.uk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CC-BY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FFDA-A6C2-484D-9894-33763C9B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>
                <a:solidFill>
                  <a:srgbClr val="5282AC"/>
                </a:solidFill>
                <a:latin typeface="Arial"/>
                <a:ea typeface="+mn-ea"/>
                <a:cs typeface="Arial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E4D6-F91C-37DC-8B5A-FD798401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8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D83572-B5FA-9D7E-00A8-5E268C1A4C2B}"/>
              </a:ext>
            </a:extLst>
          </p:cNvPr>
          <p:cNvSpPr txBox="1">
            <a:spLocks/>
          </p:cNvSpPr>
          <p:nvPr/>
        </p:nvSpPr>
        <p:spPr>
          <a:xfrm>
            <a:off x="1002175" y="1492384"/>
            <a:ext cx="10174732" cy="445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4"/>
                </a:solidFill>
              </a:rPr>
              <a:t>UK Energy Research Centre</a:t>
            </a:r>
            <a:r>
              <a:rPr lang="en-GB" dirty="0">
                <a:solidFill>
                  <a:schemeClr val="accent4"/>
                </a:solidFill>
              </a:rPr>
              <a:t> (UKERC) </a:t>
            </a:r>
            <a:r>
              <a:rPr lang="en-GB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www.ukerc.ac.uk</a:t>
            </a:r>
            <a:endParaRPr lang="en-GB" dirty="0">
              <a:solidFill>
                <a:schemeClr val="accent4"/>
              </a:solidFill>
            </a:endParaRPr>
          </a:p>
          <a:p>
            <a:pPr lvl="1"/>
            <a:r>
              <a:rPr lang="en-GB" i="1" dirty="0">
                <a:solidFill>
                  <a:srgbClr val="00B050"/>
                </a:solidFill>
              </a:rPr>
              <a:t>Independent whole systems research for a sustainable energy future </a:t>
            </a:r>
            <a:endParaRPr lang="en-GB" i="1" dirty="0"/>
          </a:p>
          <a:p>
            <a:pPr lvl="1"/>
            <a:r>
              <a:rPr lang="en-GB" b="1" dirty="0">
                <a:solidFill>
                  <a:schemeClr val="accent4"/>
                </a:solidFill>
              </a:rPr>
              <a:t>Energy Data Centre</a:t>
            </a:r>
            <a:r>
              <a:rPr lang="en-GB" dirty="0">
                <a:solidFill>
                  <a:schemeClr val="accent4"/>
                </a:solidFill>
              </a:rPr>
              <a:t>: expert team + discovery portal + research data curation</a:t>
            </a:r>
          </a:p>
          <a:p>
            <a:pPr lvl="2"/>
            <a:r>
              <a:rPr lang="en-GB" dirty="0">
                <a:solidFill>
                  <a:schemeClr val="accent4"/>
                </a:solidFill>
              </a:rPr>
              <a:t>Responsible for Data Management Planning for UKERC</a:t>
            </a:r>
          </a:p>
          <a:p>
            <a:pPr lvl="2"/>
            <a:r>
              <a:rPr lang="en-GB" dirty="0">
                <a:solidFill>
                  <a:schemeClr val="accent4"/>
                </a:solidFill>
              </a:rPr>
              <a:t>Energy modelling key to UKERC outputs</a:t>
            </a:r>
          </a:p>
          <a:p>
            <a:pPr lvl="2"/>
            <a:r>
              <a:rPr lang="en-GB" i="1" dirty="0">
                <a:solidFill>
                  <a:srgbClr val="00B050"/>
                </a:solidFill>
              </a:rPr>
              <a:t>Access to energy information, now and for the future</a:t>
            </a:r>
          </a:p>
          <a:p>
            <a:r>
              <a:rPr lang="en-GB" b="1" dirty="0">
                <a:solidFill>
                  <a:schemeClr val="accent4"/>
                </a:solidFill>
              </a:rPr>
              <a:t>Data Infrastructure for National Infrastructures 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DSIT funded research data cloud project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Barriers to researchers sharing data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Project activities: landscape review, case studies, </a:t>
            </a:r>
            <a:r>
              <a:rPr lang="en-GB" b="1" dirty="0">
                <a:solidFill>
                  <a:schemeClr val="accent4"/>
                </a:solidFill>
              </a:rPr>
              <a:t>workshops</a:t>
            </a:r>
            <a:r>
              <a:rPr lang="en-GB" dirty="0">
                <a:solidFill>
                  <a:schemeClr val="accent4"/>
                </a:solidFill>
              </a:rPr>
              <a:t>, technical exploration</a:t>
            </a:r>
            <a:endParaRPr lang="en-GB" i="1" dirty="0"/>
          </a:p>
          <a:p>
            <a:pPr marL="457200" lvl="1" indent="0">
              <a:buNone/>
            </a:pPr>
            <a:endParaRPr lang="en-GB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CE9FF30-CACB-193A-D505-6B98881D0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37" y="134149"/>
            <a:ext cx="2124000" cy="867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190CB-136C-5BE5-8EF7-3D75021F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775" y="2643967"/>
            <a:ext cx="2124000" cy="1570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0D7142-60AE-C11E-B5DB-B4761B072F2F}"/>
              </a:ext>
            </a:extLst>
          </p:cNvPr>
          <p:cNvSpPr txBox="1"/>
          <p:nvPr/>
        </p:nvSpPr>
        <p:spPr>
          <a:xfrm>
            <a:off x="9584871" y="4214033"/>
            <a:ext cx="2326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  <a:hlinkClick r:id="rId5"/>
              </a:rPr>
              <a:t>www.ukerc.rl.ac.uk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8658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FFDA-A6C2-484D-9894-33763C9B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5282AC"/>
                </a:solidFill>
                <a:latin typeface="Arial"/>
                <a:ea typeface="+mn-ea"/>
                <a:cs typeface="Arial"/>
              </a:rPr>
              <a:t>What is “special” about Energy research?</a:t>
            </a:r>
            <a:endParaRPr lang="en-GB" sz="4300" dirty="0">
              <a:solidFill>
                <a:srgbClr val="5282AC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E4D6-F91C-37DC-8B5A-FD798401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8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D83572-B5FA-9D7E-00A8-5E268C1A4C2B}"/>
              </a:ext>
            </a:extLst>
          </p:cNvPr>
          <p:cNvSpPr txBox="1">
            <a:spLocks/>
          </p:cNvSpPr>
          <p:nvPr/>
        </p:nvSpPr>
        <p:spPr>
          <a:xfrm>
            <a:off x="1034144" y="1667264"/>
            <a:ext cx="10515600" cy="445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4"/>
                </a:solidFill>
              </a:rPr>
              <a:t>Very multidisciplinary leading to   </a:t>
            </a:r>
          </a:p>
          <a:p>
            <a:pPr lvl="1"/>
            <a:r>
              <a:rPr lang="en-GB" sz="2400" dirty="0">
                <a:solidFill>
                  <a:schemeClr val="accent4"/>
                </a:solidFill>
              </a:rPr>
              <a:t>Different expectations/practices </a:t>
            </a:r>
          </a:p>
          <a:p>
            <a:pPr lvl="1"/>
            <a:r>
              <a:rPr lang="en-GB" sz="2400" dirty="0">
                <a:solidFill>
                  <a:schemeClr val="accent4"/>
                </a:solidFill>
              </a:rPr>
              <a:t>Different repositories</a:t>
            </a:r>
          </a:p>
          <a:p>
            <a:pPr lvl="1"/>
            <a:r>
              <a:rPr lang="en-GB" sz="2400" dirty="0">
                <a:solidFill>
                  <a:schemeClr val="accent4"/>
                </a:solidFill>
              </a:rPr>
              <a:t>Cultural change works at different paces in different domains</a:t>
            </a:r>
          </a:p>
          <a:p>
            <a:r>
              <a:rPr lang="en-GB" sz="2800" dirty="0">
                <a:solidFill>
                  <a:schemeClr val="accent4"/>
                </a:solidFill>
              </a:rPr>
              <a:t>Several large consortia as well as smaller projects</a:t>
            </a:r>
          </a:p>
          <a:p>
            <a:r>
              <a:rPr lang="en-GB" sz="2800" dirty="0">
                <a:solidFill>
                  <a:schemeClr val="accent4"/>
                </a:solidFill>
              </a:rPr>
              <a:t>Energy sector is a heavy user of commercial “real-world” data</a:t>
            </a:r>
          </a:p>
          <a:p>
            <a:r>
              <a:rPr lang="en-GB" sz="2800" dirty="0">
                <a:solidFill>
                  <a:schemeClr val="accent4"/>
                </a:solidFill>
              </a:rPr>
              <a:t>Interesting (mostly) domain challenges around the data itself:</a:t>
            </a:r>
          </a:p>
          <a:p>
            <a:pPr marL="457200" lvl="1" indent="0">
              <a:buNone/>
            </a:pPr>
            <a:endParaRPr lang="en-GB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CE9FF30-CACB-193A-D505-6B98881D0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56" y="309911"/>
            <a:ext cx="2124000" cy="867087"/>
          </a:xfrm>
          <a:prstGeom prst="rect">
            <a:avLst/>
          </a:prstGeom>
        </p:spPr>
      </p:pic>
      <p:graphicFrame>
        <p:nvGraphicFramePr>
          <p:cNvPr id="5" name="Diagram 4" descr="Main challenges: elite interview, model outputs and Jupyter notebooks">
            <a:extLst>
              <a:ext uri="{FF2B5EF4-FFF2-40B4-BE49-F238E27FC236}">
                <a16:creationId xmlns:a16="http://schemas.microsoft.com/office/drawing/2014/main" id="{82AABAED-1E08-EC37-5F16-93D006FDD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890405"/>
              </p:ext>
            </p:extLst>
          </p:nvPr>
        </p:nvGraphicFramePr>
        <p:xfrm>
          <a:off x="-967" y="4877041"/>
          <a:ext cx="11354767" cy="90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854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FFDA-A6C2-484D-9894-33763C9B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rgbClr val="5282AC"/>
                </a:solidFill>
                <a:latin typeface="Arial"/>
                <a:ea typeface="+mn-ea"/>
                <a:cs typeface="Arial"/>
              </a:rPr>
              <a:t>Why energy modelling is important</a:t>
            </a:r>
            <a:endParaRPr lang="en-GB" sz="4300" dirty="0">
              <a:solidFill>
                <a:srgbClr val="5282AC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E4D6-F91C-37DC-8B5A-FD798401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8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D83572-B5FA-9D7E-00A8-5E268C1A4C2B}"/>
              </a:ext>
            </a:extLst>
          </p:cNvPr>
          <p:cNvSpPr txBox="1">
            <a:spLocks/>
          </p:cNvSpPr>
          <p:nvPr/>
        </p:nvSpPr>
        <p:spPr>
          <a:xfrm>
            <a:off x="1002175" y="1492384"/>
            <a:ext cx="10515600" cy="4457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4"/>
                </a:solidFill>
              </a:rPr>
              <a:t>Tool/approach which impacts on real-life decisions: used by academics, government and industry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4"/>
                </a:solidFill>
              </a:rPr>
              <a:t>Need to be able to keep both the record of results &amp; the process (input data/settings, model version </a:t>
            </a:r>
            <a:r>
              <a:rPr lang="en-US" sz="2800" dirty="0" err="1">
                <a:solidFill>
                  <a:schemeClr val="accent4"/>
                </a:solidFill>
              </a:rPr>
              <a:t>etc</a:t>
            </a:r>
            <a:r>
              <a:rPr lang="en-US" sz="2800" dirty="0">
                <a:solidFill>
                  <a:schemeClr val="accent4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4"/>
                </a:solidFill>
              </a:rPr>
              <a:t>One size won’t fit all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700" dirty="0">
                <a:solidFill>
                  <a:schemeClr val="accent4"/>
                </a:solidFill>
              </a:rPr>
              <a:t>Many scales of model &amp; resourcing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700" dirty="0">
                <a:solidFill>
                  <a:schemeClr val="accent4"/>
                </a:solidFill>
              </a:rPr>
              <a:t>Many scales of volume of data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700" dirty="0">
                <a:solidFill>
                  <a:schemeClr val="accent4"/>
                </a:solidFill>
              </a:rPr>
              <a:t>Different restrictions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4"/>
                </a:solidFill>
              </a:rPr>
              <a:t>2024 Workshop </a:t>
            </a:r>
            <a:r>
              <a:rPr lang="en-US" sz="2800" dirty="0">
                <a:solidFill>
                  <a:schemeClr val="accent4"/>
                </a:solidFill>
              </a:rPr>
              <a:t>aimed to explore </a:t>
            </a:r>
            <a:r>
              <a:rPr lang="en-US" sz="2800" b="1" dirty="0">
                <a:solidFill>
                  <a:schemeClr val="accent4"/>
                </a:solidFill>
              </a:rPr>
              <a:t>current state of sharing, pinch points and successes </a:t>
            </a:r>
          </a:p>
          <a:p>
            <a:pPr lvl="1">
              <a:lnSpc>
                <a:spcPct val="100000"/>
              </a:lnSpc>
            </a:pPr>
            <a:r>
              <a:rPr lang="en-US" sz="2300" dirty="0">
                <a:solidFill>
                  <a:schemeClr val="accent4"/>
                </a:solidFill>
              </a:rPr>
              <a:t>Report </a:t>
            </a:r>
            <a:r>
              <a:rPr lang="en-GB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https://doi.org/10.5286/UKERC.EDC.000985</a:t>
            </a:r>
            <a:endParaRPr lang="en-US" sz="2300" dirty="0">
              <a:solidFill>
                <a:schemeClr val="accent4"/>
              </a:solidFill>
            </a:endParaRP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300" dirty="0">
                <a:solidFill>
                  <a:schemeClr val="accent4"/>
                </a:solidFill>
              </a:rPr>
              <a:t>Follow on from 2023 CREDS/UKERC Data Sharing for </a:t>
            </a:r>
            <a:r>
              <a:rPr lang="en-US" sz="2300">
                <a:solidFill>
                  <a:schemeClr val="accent4"/>
                </a:solidFill>
              </a:rPr>
              <a:t>Energy Consortia </a:t>
            </a:r>
            <a:r>
              <a:rPr lang="en-US" sz="2300" dirty="0">
                <a:solidFill>
                  <a:schemeClr val="accent4"/>
                </a:solidFill>
              </a:rPr>
              <a:t>workshop  </a:t>
            </a:r>
          </a:p>
          <a:p>
            <a:pPr marL="914400" lvl="3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z="15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https://doi.org/10.5286/UKERC.EDC.000970</a:t>
            </a:r>
            <a:r>
              <a:rPr lang="en-GB" sz="1500" dirty="0">
                <a:solidFill>
                  <a:srgbClr val="0070C0"/>
                </a:solidFill>
              </a:rPr>
              <a:t> </a:t>
            </a:r>
            <a:r>
              <a:rPr lang="en-GB" sz="1500" dirty="0">
                <a:solidFill>
                  <a:schemeClr val="accent4"/>
                </a:solidFill>
              </a:rPr>
              <a:t>and </a:t>
            </a:r>
            <a:r>
              <a:rPr lang="en-GB" sz="15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https://doi.org/10.5286/UKERC.EDC.000971</a:t>
            </a:r>
            <a:r>
              <a:rPr lang="en-GB" sz="1500" dirty="0">
                <a:solidFill>
                  <a:srgbClr val="0070C0"/>
                </a:solidFill>
              </a:rPr>
              <a:t> </a:t>
            </a:r>
            <a:endParaRPr lang="en-GB" sz="1500" dirty="0">
              <a:effectLst/>
            </a:endParaRP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CE9FF30-CACB-193A-D505-6B98881D0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00" y="0"/>
            <a:ext cx="2124000" cy="867087"/>
          </a:xfrm>
          <a:prstGeom prst="rect">
            <a:avLst/>
          </a:prstGeom>
        </p:spPr>
      </p:pic>
      <p:pic>
        <p:nvPicPr>
          <p:cNvPr id="5" name="Picture 4" descr="This diagram shows the framing of models, with scale (scope and resources) and access (confidentiality and funding)">
            <a:extLst>
              <a:ext uri="{FF2B5EF4-FFF2-40B4-BE49-F238E27FC236}">
                <a16:creationId xmlns:a16="http://schemas.microsoft.com/office/drawing/2014/main" id="{A2272F8C-EDAF-6B1F-82ED-39C36B98EE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36" y="2602574"/>
            <a:ext cx="4147239" cy="153028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7A3125-0D68-37D7-7567-0911456810B7}"/>
              </a:ext>
            </a:extLst>
          </p:cNvPr>
          <p:cNvSpPr txBox="1"/>
          <p:nvPr/>
        </p:nvSpPr>
        <p:spPr>
          <a:xfrm>
            <a:off x="8319407" y="4132859"/>
            <a:ext cx="294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Framing by Mike Colechin and Andy Boston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305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FFDA-A6C2-484D-9894-33763C9B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282AC"/>
                </a:solidFill>
                <a:latin typeface="Arial"/>
                <a:ea typeface="+mn-ea"/>
                <a:cs typeface="Arial"/>
              </a:rPr>
              <a:t>Key Issues identified</a:t>
            </a:r>
            <a:endParaRPr lang="en-GB" dirty="0">
              <a:solidFill>
                <a:srgbClr val="5282AC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E4D6-F91C-37DC-8B5A-FD798401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85"/>
            <a:ext cx="10515600" cy="479569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CE9FF30-CACB-193A-D505-6B98881D0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56" y="309911"/>
            <a:ext cx="2124000" cy="867087"/>
          </a:xfrm>
          <a:prstGeom prst="rect">
            <a:avLst/>
          </a:prstGeom>
        </p:spPr>
      </p:pic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5743DA91-B16B-B2FC-2439-ECE678605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146684"/>
              </p:ext>
            </p:extLst>
          </p:nvPr>
        </p:nvGraphicFramePr>
        <p:xfrm>
          <a:off x="751490" y="1537137"/>
          <a:ext cx="10901794" cy="42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9ABA85BF-667B-7C35-3A0F-2F89E86D45AC}"/>
              </a:ext>
            </a:extLst>
          </p:cNvPr>
          <p:cNvSpPr/>
          <p:nvPr/>
        </p:nvSpPr>
        <p:spPr>
          <a:xfrm>
            <a:off x="777642" y="3810001"/>
            <a:ext cx="2057024" cy="85483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885CAC-C329-387C-2BD1-94FD35118595}"/>
              </a:ext>
            </a:extLst>
          </p:cNvPr>
          <p:cNvSpPr/>
          <p:nvPr/>
        </p:nvSpPr>
        <p:spPr>
          <a:xfrm>
            <a:off x="2935641" y="4116930"/>
            <a:ext cx="2057024" cy="85483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3C6B4D-9806-A959-3F85-32B41D633121}"/>
              </a:ext>
            </a:extLst>
          </p:cNvPr>
          <p:cNvSpPr/>
          <p:nvPr/>
        </p:nvSpPr>
        <p:spPr>
          <a:xfrm>
            <a:off x="5173875" y="4766944"/>
            <a:ext cx="2057024" cy="77651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ED99EA-CD1A-8DF8-89DE-1472808E15D4}"/>
              </a:ext>
            </a:extLst>
          </p:cNvPr>
          <p:cNvSpPr/>
          <p:nvPr/>
        </p:nvSpPr>
        <p:spPr>
          <a:xfrm>
            <a:off x="7310152" y="3328856"/>
            <a:ext cx="2057024" cy="684801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11005E9-348F-A1ED-A9A2-9027630C5E85}"/>
              </a:ext>
            </a:extLst>
          </p:cNvPr>
          <p:cNvSpPr/>
          <p:nvPr/>
        </p:nvSpPr>
        <p:spPr>
          <a:xfrm>
            <a:off x="9509550" y="4893445"/>
            <a:ext cx="2057024" cy="85483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19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FFDA-A6C2-484D-9894-33763C9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00" y="3582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5282AC"/>
                </a:solidFill>
                <a:latin typeface="Arial"/>
                <a:ea typeface="+mn-ea"/>
                <a:cs typeface="Arial"/>
              </a:rPr>
              <a:t>Recommendations</a:t>
            </a:r>
            <a:endParaRPr lang="en-GB" sz="4000" dirty="0">
              <a:solidFill>
                <a:srgbClr val="5282AC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CE9FF30-CACB-193A-D505-6B98881D0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00" y="73146"/>
            <a:ext cx="2124000" cy="867087"/>
          </a:xfrm>
          <a:prstGeom prst="rect">
            <a:avLst/>
          </a:prstGeom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9DFC68B1-A9B8-0926-42D4-1EC7B890A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981169"/>
              </p:ext>
            </p:extLst>
          </p:nvPr>
        </p:nvGraphicFramePr>
        <p:xfrm>
          <a:off x="614399" y="1225297"/>
          <a:ext cx="11577601" cy="47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8566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of Southampton - Powerpoint Template 6 - Widescreen.pptx [Read-Only]" id="{7A495C43-22AD-48F1-9885-CA72CE97D94C}" vid="{386838FE-1C32-45C0-A1CB-CC170B844946}"/>
    </a:ext>
  </a:extLst>
</a:theme>
</file>

<file path=ppt/theme/theme3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TFC theme">
    <a:dk1>
      <a:srgbClr val="2E2C61"/>
    </a:dk1>
    <a:lt1>
      <a:srgbClr val="FFFFFF"/>
    </a:lt1>
    <a:dk2>
      <a:srgbClr val="2E2C61"/>
    </a:dk2>
    <a:lt2>
      <a:srgbClr val="FFFFFF"/>
    </a:lt2>
    <a:accent1>
      <a:srgbClr val="1E5DF8"/>
    </a:accent1>
    <a:accent2>
      <a:srgbClr val="003088"/>
    </a:accent2>
    <a:accent3>
      <a:srgbClr val="F08900"/>
    </a:accent3>
    <a:accent4>
      <a:srgbClr val="616161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STFC theme">
    <a:dk1>
      <a:srgbClr val="2E2C61"/>
    </a:dk1>
    <a:lt1>
      <a:srgbClr val="FFFFFF"/>
    </a:lt1>
    <a:dk2>
      <a:srgbClr val="2E2C61"/>
    </a:dk2>
    <a:lt2>
      <a:srgbClr val="FFFFFF"/>
    </a:lt2>
    <a:accent1>
      <a:srgbClr val="1E5DF8"/>
    </a:accent1>
    <a:accent2>
      <a:srgbClr val="003088"/>
    </a:accent2>
    <a:accent3>
      <a:srgbClr val="F08900"/>
    </a:accent3>
    <a:accent4>
      <a:srgbClr val="616161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STFC theme">
    <a:dk1>
      <a:srgbClr val="2E2C61"/>
    </a:dk1>
    <a:lt1>
      <a:srgbClr val="FFFFFF"/>
    </a:lt1>
    <a:dk2>
      <a:srgbClr val="2E2C61"/>
    </a:dk2>
    <a:lt2>
      <a:srgbClr val="FFFFFF"/>
    </a:lt2>
    <a:accent1>
      <a:srgbClr val="1E5DF8"/>
    </a:accent1>
    <a:accent2>
      <a:srgbClr val="003088"/>
    </a:accent2>
    <a:accent3>
      <a:srgbClr val="F08900"/>
    </a:accent3>
    <a:accent4>
      <a:srgbClr val="616161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STFC theme">
    <a:dk1>
      <a:srgbClr val="2E2C61"/>
    </a:dk1>
    <a:lt1>
      <a:srgbClr val="FFFFFF"/>
    </a:lt1>
    <a:dk2>
      <a:srgbClr val="2E2C61"/>
    </a:dk2>
    <a:lt2>
      <a:srgbClr val="FFFFFF"/>
    </a:lt2>
    <a:accent1>
      <a:srgbClr val="1E5DF8"/>
    </a:accent1>
    <a:accent2>
      <a:srgbClr val="003088"/>
    </a:accent2>
    <a:accent3>
      <a:srgbClr val="F08900"/>
    </a:accent3>
    <a:accent4>
      <a:srgbClr val="616161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2E6D32B85474EAEB29A2D40A6C68B" ma:contentTypeVersion="17" ma:contentTypeDescription="Create a new document." ma:contentTypeScope="" ma:versionID="d3be7ea96ffc000327d9a853f89b5e27">
  <xsd:schema xmlns:xsd="http://www.w3.org/2001/XMLSchema" xmlns:xs="http://www.w3.org/2001/XMLSchema" xmlns:p="http://schemas.microsoft.com/office/2006/metadata/properties" xmlns:ns2="99f3bb79-c5cf-4c3f-8d5a-503ba3e3c2fe" xmlns:ns3="1106a38d-78cb-42a3-9393-31b07a2b4e67" targetNamespace="http://schemas.microsoft.com/office/2006/metadata/properties" ma:root="true" ma:fieldsID="740ee738bb79b34785cba9891d58b40e" ns2:_="" ns3:_="">
    <xsd:import namespace="99f3bb79-c5cf-4c3f-8d5a-503ba3e3c2fe"/>
    <xsd:import namespace="1106a38d-78cb-42a3-9393-31b07a2b4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bb79-c5cf-4c3f-8d5a-503ba3e3c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6a38d-78cb-42a3-9393-31b07a2b4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ff215ea-fa40-4f83-8deb-0a9c3c4c7a85}" ma:internalName="TaxCatchAll" ma:showField="CatchAllData" ma:web="1106a38d-78cb-42a3-9393-31b07a2b4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06a38d-78cb-42a3-9393-31b07a2b4e67" xsi:nil="true"/>
    <lcf76f155ced4ddcb4097134ff3c332f xmlns="99f3bb79-c5cf-4c3f-8d5a-503ba3e3c2f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FBC735-D1DE-402A-9A39-C304E22FB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f3bb79-c5cf-4c3f-8d5a-503ba3e3c2fe"/>
    <ds:schemaRef ds:uri="1106a38d-78cb-42a3-9393-31b07a2b4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CE9367-EA9F-46EE-B7BF-3FF87895EC34}">
  <ds:schemaRefs>
    <ds:schemaRef ds:uri="http://schemas.microsoft.com/office/2006/metadata/properties"/>
    <ds:schemaRef ds:uri="http://schemas.microsoft.com/office/infopath/2007/PartnerControls"/>
    <ds:schemaRef ds:uri="1106a38d-78cb-42a3-9393-31b07a2b4e67"/>
    <ds:schemaRef ds:uri="99f3bb79-c5cf-4c3f-8d5a-503ba3e3c2fe"/>
  </ds:schemaRefs>
</ds:datastoreItem>
</file>

<file path=customXml/itemProps3.xml><?xml version="1.0" encoding="utf-8"?>
<ds:datastoreItem xmlns:ds="http://schemas.openxmlformats.org/officeDocument/2006/customXml" ds:itemID="{76857B9E-BC0C-4609-9074-4514051D76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Widescreen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Arial Regular</vt:lpstr>
      <vt:lpstr>Calibri</vt:lpstr>
      <vt:lpstr>Lucida Sans</vt:lpstr>
      <vt:lpstr>Wingdings</vt:lpstr>
      <vt:lpstr>1_Font and logo master</vt:lpstr>
      <vt:lpstr>Title and content</vt:lpstr>
      <vt:lpstr>Font and logo master</vt:lpstr>
      <vt:lpstr>PowerPoint Presentation</vt:lpstr>
      <vt:lpstr>Background</vt:lpstr>
      <vt:lpstr>What is “special” about Energy research?</vt:lpstr>
      <vt:lpstr>Why energy modelling is important</vt:lpstr>
      <vt:lpstr>Key Issues identified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Read, Dominic (STFC,DL,DI)</dc:creator>
  <cp:lastModifiedBy>Jones, Catherine (STFC,RAL,TECH)</cp:lastModifiedBy>
  <cp:revision>4</cp:revision>
  <cp:lastPrinted>2025-03-10T16:14:38Z</cp:lastPrinted>
  <dcterms:created xsi:type="dcterms:W3CDTF">2024-09-16T08:51:20Z</dcterms:created>
  <dcterms:modified xsi:type="dcterms:W3CDTF">2025-09-10T13:17:59Z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0x01010082E2E6D32B85474EAEB29A2D40A6C68B</vt:lpwstr>
  </property>
  <property fmtid="{D5CDD505-2E9C-101B-9397-08002B2CF9AE}" pid="3" name="MediaServiceImageTags">
    <vt:lpwstr/>
  </property>
</Properties>
</file>