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1" r:id="rId1"/>
    <p:sldMasterId id="2147483700" r:id="rId2"/>
  </p:sldMasterIdLst>
  <p:notesMasterIdLst>
    <p:notesMasterId r:id="rId35"/>
  </p:notesMasterIdLst>
  <p:sldIdLst>
    <p:sldId id="257" r:id="rId3"/>
    <p:sldId id="269" r:id="rId4"/>
    <p:sldId id="290" r:id="rId5"/>
    <p:sldId id="296" r:id="rId6"/>
    <p:sldId id="295" r:id="rId7"/>
    <p:sldId id="292" r:id="rId8"/>
    <p:sldId id="293" r:id="rId9"/>
    <p:sldId id="291" r:id="rId10"/>
    <p:sldId id="301" r:id="rId11"/>
    <p:sldId id="302" r:id="rId12"/>
    <p:sldId id="304" r:id="rId13"/>
    <p:sldId id="294" r:id="rId14"/>
    <p:sldId id="305" r:id="rId15"/>
    <p:sldId id="303" r:id="rId16"/>
    <p:sldId id="297" r:id="rId17"/>
    <p:sldId id="285" r:id="rId18"/>
    <p:sldId id="314" r:id="rId19"/>
    <p:sldId id="306" r:id="rId20"/>
    <p:sldId id="308" r:id="rId21"/>
    <p:sldId id="309" r:id="rId22"/>
    <p:sldId id="286" r:id="rId23"/>
    <p:sldId id="310" r:id="rId24"/>
    <p:sldId id="312" r:id="rId25"/>
    <p:sldId id="313" r:id="rId26"/>
    <p:sldId id="318" r:id="rId27"/>
    <p:sldId id="307" r:id="rId28"/>
    <p:sldId id="268" r:id="rId29"/>
    <p:sldId id="261" r:id="rId30"/>
    <p:sldId id="316" r:id="rId31"/>
    <p:sldId id="317" r:id="rId32"/>
    <p:sldId id="283" r:id="rId33"/>
    <p:sldId id="311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C8D1C97-C449-4F81-80D9-914A112C6449}">
          <p14:sldIdLst>
            <p14:sldId id="257"/>
            <p14:sldId id="269"/>
            <p14:sldId id="290"/>
            <p14:sldId id="296"/>
            <p14:sldId id="295"/>
            <p14:sldId id="292"/>
            <p14:sldId id="293"/>
            <p14:sldId id="291"/>
            <p14:sldId id="301"/>
            <p14:sldId id="302"/>
            <p14:sldId id="304"/>
            <p14:sldId id="294"/>
            <p14:sldId id="305"/>
            <p14:sldId id="303"/>
            <p14:sldId id="297"/>
            <p14:sldId id="285"/>
            <p14:sldId id="314"/>
            <p14:sldId id="306"/>
            <p14:sldId id="308"/>
            <p14:sldId id="309"/>
            <p14:sldId id="286"/>
            <p14:sldId id="310"/>
            <p14:sldId id="312"/>
            <p14:sldId id="313"/>
            <p14:sldId id="318"/>
            <p14:sldId id="307"/>
            <p14:sldId id="268"/>
            <p14:sldId id="261"/>
            <p14:sldId id="316"/>
            <p14:sldId id="317"/>
            <p14:sldId id="283"/>
            <p14:sldId id="31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3" userDrawn="1">
          <p15:clr>
            <a:srgbClr val="A4A3A4"/>
          </p15:clr>
        </p15:guide>
        <p15:guide id="2" pos="325" userDrawn="1">
          <p15:clr>
            <a:srgbClr val="A4A3A4"/>
          </p15:clr>
        </p15:guide>
        <p15:guide id="3" orient="horz" pos="3974" userDrawn="1">
          <p15:clr>
            <a:srgbClr val="A4A3A4"/>
          </p15:clr>
        </p15:guide>
        <p15:guide id="4" pos="7355" userDrawn="1">
          <p15:clr>
            <a:srgbClr val="A4A3A4"/>
          </p15:clr>
        </p15:guide>
        <p15:guide id="5" pos="3840" userDrawn="1">
          <p15:clr>
            <a:srgbClr val="A4A3A4"/>
          </p15:clr>
        </p15:guide>
        <p15:guide id="6" orient="horz" pos="867" userDrawn="1">
          <p15:clr>
            <a:srgbClr val="A4A3A4"/>
          </p15:clr>
        </p15:guide>
        <p15:guide id="7" orient="horz" pos="3634" userDrawn="1">
          <p15:clr>
            <a:srgbClr val="A4A3A4"/>
          </p15:clr>
        </p15:guide>
        <p15:guide id="8" pos="86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13D33"/>
    <a:srgbClr val="E94D36"/>
    <a:srgbClr val="003088"/>
    <a:srgbClr val="F08900"/>
    <a:srgbClr val="FF6900"/>
    <a:srgbClr val="1E5DF8"/>
    <a:srgbClr val="626262"/>
    <a:srgbClr val="FFFFFF"/>
    <a:srgbClr val="00BED5"/>
    <a:srgbClr val="BE2B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7ED93F-B3C9-45D5-87C8-36C3C523DB0F}" v="205" dt="2026-05-26T13:35:32.3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56"/>
    <p:restoredTop sz="94409"/>
  </p:normalViewPr>
  <p:slideViewPr>
    <p:cSldViewPr snapToGrid="0" snapToObjects="1">
      <p:cViewPr varScale="1">
        <p:scale>
          <a:sx n="97" d="100"/>
          <a:sy n="97" d="100"/>
        </p:scale>
        <p:origin x="1614" y="90"/>
      </p:cViewPr>
      <p:guideLst>
        <p:guide orient="horz" pos="323"/>
        <p:guide pos="325"/>
        <p:guide orient="horz" pos="3974"/>
        <p:guide pos="7355"/>
        <p:guide pos="3840"/>
        <p:guide orient="horz" pos="867"/>
        <p:guide orient="horz" pos="3634"/>
        <p:guide pos="86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nsen, Jens (STFC,RAL,SC)" userId="47e2c20c-488e-4271-b299-997028f88ce9" providerId="ADAL" clId="{4E315FC0-0D28-41FB-875A-136EE9E6A72C}"/>
    <pc:docChg chg="undo custSel addSld modSld sldOrd modSection">
      <pc:chgData name="Jensen, Jens (STFC,RAL,SC)" userId="47e2c20c-488e-4271-b299-997028f88ce9" providerId="ADAL" clId="{4E315FC0-0D28-41FB-875A-136EE9E6A72C}" dt="2026-05-21T08:41:39.087" v="2324" actId="20577"/>
      <pc:docMkLst>
        <pc:docMk/>
      </pc:docMkLst>
      <pc:sldChg chg="modSp mod">
        <pc:chgData name="Jensen, Jens (STFC,RAL,SC)" userId="47e2c20c-488e-4271-b299-997028f88ce9" providerId="ADAL" clId="{4E315FC0-0D28-41FB-875A-136EE9E6A72C}" dt="2026-05-08T13:29:01.021" v="46"/>
        <pc:sldMkLst>
          <pc:docMk/>
          <pc:sldMk cId="3224382533" sldId="257"/>
        </pc:sldMkLst>
        <pc:spChg chg="mod">
          <ac:chgData name="Jensen, Jens (STFC,RAL,SC)" userId="47e2c20c-488e-4271-b299-997028f88ce9" providerId="ADAL" clId="{4E315FC0-0D28-41FB-875A-136EE9E6A72C}" dt="2026-05-08T13:27:48.598" v="44" actId="14100"/>
          <ac:spMkLst>
            <pc:docMk/>
            <pc:sldMk cId="3224382533" sldId="257"/>
            <ac:spMk id="3" creationId="{78DB0FE0-A4AF-D848-8925-91A37993D74D}"/>
          </ac:spMkLst>
        </pc:spChg>
        <pc:spChg chg="mod">
          <ac:chgData name="Jensen, Jens (STFC,RAL,SC)" userId="47e2c20c-488e-4271-b299-997028f88ce9" providerId="ADAL" clId="{4E315FC0-0D28-41FB-875A-136EE9E6A72C}" dt="2026-05-08T13:29:01.021" v="46"/>
          <ac:spMkLst>
            <pc:docMk/>
            <pc:sldMk cId="3224382533" sldId="257"/>
            <ac:spMk id="5" creationId="{0BEB0AE4-391E-6F41-84C6-D4EEDF519A31}"/>
          </ac:spMkLst>
        </pc:spChg>
      </pc:sldChg>
      <pc:sldChg chg="modSp add mod">
        <pc:chgData name="Jensen, Jens (STFC,RAL,SC)" userId="47e2c20c-488e-4271-b299-997028f88ce9" providerId="ADAL" clId="{4E315FC0-0D28-41FB-875A-136EE9E6A72C}" dt="2026-05-10T14:36:20.040" v="195" actId="20577"/>
        <pc:sldMkLst>
          <pc:docMk/>
          <pc:sldMk cId="1179349486" sldId="285"/>
        </pc:sldMkLst>
        <pc:spChg chg="mod">
          <ac:chgData name="Jensen, Jens (STFC,RAL,SC)" userId="47e2c20c-488e-4271-b299-997028f88ce9" providerId="ADAL" clId="{4E315FC0-0D28-41FB-875A-136EE9E6A72C}" dt="2026-05-10T14:36:20.040" v="195" actId="20577"/>
          <ac:spMkLst>
            <pc:docMk/>
            <pc:sldMk cId="1179349486" sldId="285"/>
            <ac:spMk id="3" creationId="{1E10DEDA-BAEE-2D1C-CE5B-D8D0B2C70741}"/>
          </ac:spMkLst>
        </pc:spChg>
      </pc:sldChg>
      <pc:sldChg chg="modSp add mod">
        <pc:chgData name="Jensen, Jens (STFC,RAL,SC)" userId="47e2c20c-488e-4271-b299-997028f88ce9" providerId="ADAL" clId="{4E315FC0-0D28-41FB-875A-136EE9E6A72C}" dt="2026-05-10T15:10:23.499" v="1072" actId="20577"/>
        <pc:sldMkLst>
          <pc:docMk/>
          <pc:sldMk cId="590223667" sldId="286"/>
        </pc:sldMkLst>
        <pc:spChg chg="mod">
          <ac:chgData name="Jensen, Jens (STFC,RAL,SC)" userId="47e2c20c-488e-4271-b299-997028f88ce9" providerId="ADAL" clId="{4E315FC0-0D28-41FB-875A-136EE9E6A72C}" dt="2026-05-10T15:10:23.499" v="1072" actId="20577"/>
          <ac:spMkLst>
            <pc:docMk/>
            <pc:sldMk cId="590223667" sldId="286"/>
            <ac:spMk id="3" creationId="{F5BAE992-7530-D68C-9994-D9860F1F10E8}"/>
          </ac:spMkLst>
        </pc:spChg>
      </pc:sldChg>
      <pc:sldChg chg="addSp modSp new mod modClrScheme chgLayout">
        <pc:chgData name="Jensen, Jens (STFC,RAL,SC)" userId="47e2c20c-488e-4271-b299-997028f88ce9" providerId="ADAL" clId="{4E315FC0-0D28-41FB-875A-136EE9E6A72C}" dt="2026-05-10T15:18:56.777" v="1279" actId="20577"/>
        <pc:sldMkLst>
          <pc:docMk/>
          <pc:sldMk cId="1705224577" sldId="290"/>
        </pc:sldMkLst>
        <pc:spChg chg="add mod">
          <ac:chgData name="Jensen, Jens (STFC,RAL,SC)" userId="47e2c20c-488e-4271-b299-997028f88ce9" providerId="ADAL" clId="{4E315FC0-0D28-41FB-875A-136EE9E6A72C}" dt="2026-05-10T14:54:46.311" v="597" actId="20577"/>
          <ac:spMkLst>
            <pc:docMk/>
            <pc:sldMk cId="1705224577" sldId="290"/>
            <ac:spMk id="2" creationId="{1CC953D3-4427-A82C-8191-C5A772054FD5}"/>
          </ac:spMkLst>
        </pc:spChg>
        <pc:spChg chg="add mod">
          <ac:chgData name="Jensen, Jens (STFC,RAL,SC)" userId="47e2c20c-488e-4271-b299-997028f88ce9" providerId="ADAL" clId="{4E315FC0-0D28-41FB-875A-136EE9E6A72C}" dt="2026-05-10T15:18:56.777" v="1279" actId="20577"/>
          <ac:spMkLst>
            <pc:docMk/>
            <pc:sldMk cId="1705224577" sldId="290"/>
            <ac:spMk id="3" creationId="{0FF388E3-D3C0-A2B7-8F6B-53BCAE43A2C0}"/>
          </ac:spMkLst>
        </pc:spChg>
      </pc:sldChg>
      <pc:sldChg chg="addSp delSp modSp new mod">
        <pc:chgData name="Jensen, Jens (STFC,RAL,SC)" userId="47e2c20c-488e-4271-b299-997028f88ce9" providerId="ADAL" clId="{4E315FC0-0D28-41FB-875A-136EE9E6A72C}" dt="2026-05-10T15:18:28.874" v="1209" actId="20577"/>
        <pc:sldMkLst>
          <pc:docMk/>
          <pc:sldMk cId="766381696" sldId="291"/>
        </pc:sldMkLst>
        <pc:spChg chg="mod">
          <ac:chgData name="Jensen, Jens (STFC,RAL,SC)" userId="47e2c20c-488e-4271-b299-997028f88ce9" providerId="ADAL" clId="{4E315FC0-0D28-41FB-875A-136EE9E6A72C}" dt="2026-05-10T15:18:28.874" v="1209" actId="20577"/>
          <ac:spMkLst>
            <pc:docMk/>
            <pc:sldMk cId="766381696" sldId="291"/>
            <ac:spMk id="2" creationId="{5704F75C-8817-1579-E9F3-0AD7296B65A2}"/>
          </ac:spMkLst>
        </pc:spChg>
        <pc:graphicFrameChg chg="add modGraphic">
          <ac:chgData name="Jensen, Jens (STFC,RAL,SC)" userId="47e2c20c-488e-4271-b299-997028f88ce9" providerId="ADAL" clId="{4E315FC0-0D28-41FB-875A-136EE9E6A72C}" dt="2026-05-10T15:17:36.866" v="1188" actId="20577"/>
          <ac:graphicFrameMkLst>
            <pc:docMk/>
            <pc:sldMk cId="766381696" sldId="291"/>
            <ac:graphicFrameMk id="4" creationId="{FAAF3F0B-118B-88E6-2F62-A9222D338FFC}"/>
          </ac:graphicFrameMkLst>
        </pc:graphicFrameChg>
      </pc:sldChg>
      <pc:sldChg chg="modSp new mod">
        <pc:chgData name="Jensen, Jens (STFC,RAL,SC)" userId="47e2c20c-488e-4271-b299-997028f88ce9" providerId="ADAL" clId="{4E315FC0-0D28-41FB-875A-136EE9E6A72C}" dt="2026-05-10T15:39:28.117" v="2028" actId="20577"/>
        <pc:sldMkLst>
          <pc:docMk/>
          <pc:sldMk cId="82434563" sldId="292"/>
        </pc:sldMkLst>
        <pc:spChg chg="mod">
          <ac:chgData name="Jensen, Jens (STFC,RAL,SC)" userId="47e2c20c-488e-4271-b299-997028f88ce9" providerId="ADAL" clId="{4E315FC0-0D28-41FB-875A-136EE9E6A72C}" dt="2026-05-10T15:32:39.185" v="1606" actId="20577"/>
          <ac:spMkLst>
            <pc:docMk/>
            <pc:sldMk cId="82434563" sldId="292"/>
            <ac:spMk id="2" creationId="{FA227A2A-89A7-B04A-20E7-BE34AA1CE20A}"/>
          </ac:spMkLst>
        </pc:spChg>
        <pc:spChg chg="mod">
          <ac:chgData name="Jensen, Jens (STFC,RAL,SC)" userId="47e2c20c-488e-4271-b299-997028f88ce9" providerId="ADAL" clId="{4E315FC0-0D28-41FB-875A-136EE9E6A72C}" dt="2026-05-10T15:39:28.117" v="2028" actId="20577"/>
          <ac:spMkLst>
            <pc:docMk/>
            <pc:sldMk cId="82434563" sldId="292"/>
            <ac:spMk id="3" creationId="{43EAE2C2-4955-9E56-A4D4-0797B82374A4}"/>
          </ac:spMkLst>
        </pc:spChg>
      </pc:sldChg>
      <pc:sldChg chg="modSp new mod">
        <pc:chgData name="Jensen, Jens (STFC,RAL,SC)" userId="47e2c20c-488e-4271-b299-997028f88ce9" providerId="ADAL" clId="{4E315FC0-0D28-41FB-875A-136EE9E6A72C}" dt="2026-05-10T15:40:12.606" v="2083" actId="20577"/>
        <pc:sldMkLst>
          <pc:docMk/>
          <pc:sldMk cId="2190594471" sldId="293"/>
        </pc:sldMkLst>
        <pc:spChg chg="mod">
          <ac:chgData name="Jensen, Jens (STFC,RAL,SC)" userId="47e2c20c-488e-4271-b299-997028f88ce9" providerId="ADAL" clId="{4E315FC0-0D28-41FB-875A-136EE9E6A72C}" dt="2026-05-10T15:33:50.295" v="1695" actId="20577"/>
          <ac:spMkLst>
            <pc:docMk/>
            <pc:sldMk cId="2190594471" sldId="293"/>
            <ac:spMk id="2" creationId="{C67DAE48-DC23-3E2A-9F36-231BBF7C9ABE}"/>
          </ac:spMkLst>
        </pc:spChg>
        <pc:spChg chg="mod">
          <ac:chgData name="Jensen, Jens (STFC,RAL,SC)" userId="47e2c20c-488e-4271-b299-997028f88ce9" providerId="ADAL" clId="{4E315FC0-0D28-41FB-875A-136EE9E6A72C}" dt="2026-05-10T15:40:12.606" v="2083" actId="20577"/>
          <ac:spMkLst>
            <pc:docMk/>
            <pc:sldMk cId="2190594471" sldId="293"/>
            <ac:spMk id="3" creationId="{ADCA2B08-20DB-FAEB-9674-363D03D63BB5}"/>
          </ac:spMkLst>
        </pc:spChg>
      </pc:sldChg>
      <pc:sldChg chg="modSp new mod">
        <pc:chgData name="Jensen, Jens (STFC,RAL,SC)" userId="47e2c20c-488e-4271-b299-997028f88ce9" providerId="ADAL" clId="{4E315FC0-0D28-41FB-875A-136EE9E6A72C}" dt="2026-05-10T15:41:54.361" v="2135" actId="20577"/>
        <pc:sldMkLst>
          <pc:docMk/>
          <pc:sldMk cId="838046731" sldId="294"/>
        </pc:sldMkLst>
        <pc:spChg chg="mod">
          <ac:chgData name="Jensen, Jens (STFC,RAL,SC)" userId="47e2c20c-488e-4271-b299-997028f88ce9" providerId="ADAL" clId="{4E315FC0-0D28-41FB-875A-136EE9E6A72C}" dt="2026-05-10T15:36:37.825" v="1868" actId="20577"/>
          <ac:spMkLst>
            <pc:docMk/>
            <pc:sldMk cId="838046731" sldId="294"/>
            <ac:spMk id="2" creationId="{E69AEA72-042C-5802-DF58-63F92F821000}"/>
          </ac:spMkLst>
        </pc:spChg>
        <pc:spChg chg="mod">
          <ac:chgData name="Jensen, Jens (STFC,RAL,SC)" userId="47e2c20c-488e-4271-b299-997028f88ce9" providerId="ADAL" clId="{4E315FC0-0D28-41FB-875A-136EE9E6A72C}" dt="2026-05-10T15:41:54.361" v="2135" actId="20577"/>
          <ac:spMkLst>
            <pc:docMk/>
            <pc:sldMk cId="838046731" sldId="294"/>
            <ac:spMk id="3" creationId="{24FCD0AB-5659-6530-2B2E-961051A0DD5C}"/>
          </ac:spMkLst>
        </pc:spChg>
      </pc:sldChg>
      <pc:sldChg chg="addSp delSp modSp new mod">
        <pc:chgData name="Jensen, Jens (STFC,RAL,SC)" userId="47e2c20c-488e-4271-b299-997028f88ce9" providerId="ADAL" clId="{4E315FC0-0D28-41FB-875A-136EE9E6A72C}" dt="2026-05-21T08:41:39.087" v="2324" actId="20577"/>
        <pc:sldMkLst>
          <pc:docMk/>
          <pc:sldMk cId="3591706707" sldId="296"/>
        </pc:sldMkLst>
        <pc:spChg chg="mod">
          <ac:chgData name="Jensen, Jens (STFC,RAL,SC)" userId="47e2c20c-488e-4271-b299-997028f88ce9" providerId="ADAL" clId="{4E315FC0-0D28-41FB-875A-136EE9E6A72C}" dt="2026-05-21T08:21:00.390" v="2271" actId="1076"/>
          <ac:spMkLst>
            <pc:docMk/>
            <pc:sldMk cId="3591706707" sldId="296"/>
            <ac:spMk id="2" creationId="{87CE5705-E0BF-7D8E-0715-336B5553F0E1}"/>
          </ac:spMkLst>
        </pc:spChg>
        <pc:spChg chg="add mod">
          <ac:chgData name="Jensen, Jens (STFC,RAL,SC)" userId="47e2c20c-488e-4271-b299-997028f88ce9" providerId="ADAL" clId="{4E315FC0-0D28-41FB-875A-136EE9E6A72C}" dt="2026-05-21T08:41:39.087" v="2324" actId="20577"/>
          <ac:spMkLst>
            <pc:docMk/>
            <pc:sldMk cId="3591706707" sldId="296"/>
            <ac:spMk id="4" creationId="{FA307FFD-6F18-E12C-73A5-A842174ECA4E}"/>
          </ac:spMkLst>
        </pc:spChg>
        <pc:picChg chg="add mod">
          <ac:chgData name="Jensen, Jens (STFC,RAL,SC)" userId="47e2c20c-488e-4271-b299-997028f88ce9" providerId="ADAL" clId="{4E315FC0-0D28-41FB-875A-136EE9E6A72C}" dt="2026-05-21T08:18:13.313" v="2180" actId="1076"/>
          <ac:picMkLst>
            <pc:docMk/>
            <pc:sldMk cId="3591706707" sldId="296"/>
            <ac:picMk id="1026" creationId="{0347C221-619C-5C3F-462F-BB188385A110}"/>
          </ac:picMkLst>
        </pc:picChg>
      </pc:sldChg>
    </pc:docChg>
  </pc:docChgLst>
  <pc:docChgLst>
    <pc:chgData name="Jensen, Jens (STFC,RAL,SC)" userId="47e2c20c-488e-4271-b299-997028f88ce9" providerId="ADAL" clId="{66771684-88E9-4A00-A98A-A9BEF286C161}"/>
    <pc:docChg chg="undo redo custSel addSld delSld modSld sldOrd addSection delSection modSection">
      <pc:chgData name="Jensen, Jens (STFC,RAL,SC)" userId="47e2c20c-488e-4271-b299-997028f88ce9" providerId="ADAL" clId="{66771684-88E9-4A00-A98A-A9BEF286C161}" dt="2026-05-26T13:35:36.306" v="11283" actId="1076"/>
      <pc:docMkLst>
        <pc:docMk/>
      </pc:docMkLst>
      <pc:sldChg chg="addSp delSp modSp mod">
        <pc:chgData name="Jensen, Jens (STFC,RAL,SC)" userId="47e2c20c-488e-4271-b299-997028f88ce9" providerId="ADAL" clId="{66771684-88E9-4A00-A98A-A9BEF286C161}" dt="2026-05-26T13:35:26.974" v="11281"/>
        <pc:sldMkLst>
          <pc:docMk/>
          <pc:sldMk cId="3224382533" sldId="257"/>
        </pc:sldMkLst>
        <pc:spChg chg="add mod">
          <ac:chgData name="Jensen, Jens (STFC,RAL,SC)" userId="47e2c20c-488e-4271-b299-997028f88ce9" providerId="ADAL" clId="{66771684-88E9-4A00-A98A-A9BEF286C161}" dt="2026-05-26T11:09:55.241" v="6199" actId="1076"/>
          <ac:spMkLst>
            <pc:docMk/>
            <pc:sldMk cId="3224382533" sldId="257"/>
            <ac:spMk id="2" creationId="{8599A9C0-2892-DBC6-AF2D-D9BDDF3D1F3B}"/>
          </ac:spMkLst>
        </pc:spChg>
        <pc:spChg chg="mod">
          <ac:chgData name="Jensen, Jens (STFC,RAL,SC)" userId="47e2c20c-488e-4271-b299-997028f88ce9" providerId="ADAL" clId="{66771684-88E9-4A00-A98A-A9BEF286C161}" dt="2026-05-26T11:04:24.341" v="5964" actId="20577"/>
          <ac:spMkLst>
            <pc:docMk/>
            <pc:sldMk cId="3224382533" sldId="257"/>
            <ac:spMk id="3" creationId="{78DB0FE0-A4AF-D848-8925-91A37993D74D}"/>
          </ac:spMkLst>
        </pc:spChg>
        <pc:spChg chg="add del mod">
          <ac:chgData name="Jensen, Jens (STFC,RAL,SC)" userId="47e2c20c-488e-4271-b299-997028f88ce9" providerId="ADAL" clId="{66771684-88E9-4A00-A98A-A9BEF286C161}" dt="2026-05-26T13:35:26.974" v="11281"/>
          <ac:spMkLst>
            <pc:docMk/>
            <pc:sldMk cId="3224382533" sldId="257"/>
            <ac:spMk id="4" creationId="{D425093F-EDC1-BD80-4F6B-98CA17EFEE30}"/>
          </ac:spMkLst>
        </pc:spChg>
        <pc:spChg chg="mod">
          <ac:chgData name="Jensen, Jens (STFC,RAL,SC)" userId="47e2c20c-488e-4271-b299-997028f88ce9" providerId="ADAL" clId="{66771684-88E9-4A00-A98A-A9BEF286C161}" dt="2026-05-26T13:33:04.166" v="11276" actId="20577"/>
          <ac:spMkLst>
            <pc:docMk/>
            <pc:sldMk cId="3224382533" sldId="257"/>
            <ac:spMk id="5" creationId="{0BEB0AE4-391E-6F41-84C6-D4EEDF519A31}"/>
          </ac:spMkLst>
        </pc:spChg>
        <pc:graphicFrameChg chg="add mod">
          <ac:chgData name="Jensen, Jens (STFC,RAL,SC)" userId="47e2c20c-488e-4271-b299-997028f88ce9" providerId="ADAL" clId="{66771684-88E9-4A00-A98A-A9BEF286C161}" dt="2026-05-26T13:35:22.819" v="11279" actId="1076"/>
          <ac:graphicFrameMkLst>
            <pc:docMk/>
            <pc:sldMk cId="3224382533" sldId="257"/>
            <ac:graphicFrameMk id="7" creationId="{01D521DA-9CF5-7CF0-A0FE-F0E6E2D5CB8E}"/>
          </ac:graphicFrameMkLst>
        </pc:graphicFrameChg>
      </pc:sldChg>
      <pc:sldChg chg="delSp modSp add del mod">
        <pc:chgData name="Jensen, Jens (STFC,RAL,SC)" userId="47e2c20c-488e-4271-b299-997028f88ce9" providerId="ADAL" clId="{66771684-88E9-4A00-A98A-A9BEF286C161}" dt="2026-05-26T10:29:34.010" v="4476" actId="20577"/>
        <pc:sldMkLst>
          <pc:docMk/>
          <pc:sldMk cId="2753645725" sldId="261"/>
        </pc:sldMkLst>
        <pc:spChg chg="mod">
          <ac:chgData name="Jensen, Jens (STFC,RAL,SC)" userId="47e2c20c-488e-4271-b299-997028f88ce9" providerId="ADAL" clId="{66771684-88E9-4A00-A98A-A9BEF286C161}" dt="2026-05-26T10:29:34.010" v="4476" actId="20577"/>
          <ac:spMkLst>
            <pc:docMk/>
            <pc:sldMk cId="2753645725" sldId="261"/>
            <ac:spMk id="2" creationId="{20EBE7EA-DF52-236A-DCA3-73131CF7D4B9}"/>
          </ac:spMkLst>
        </pc:spChg>
        <pc:spChg chg="del">
          <ac:chgData name="Jensen, Jens (STFC,RAL,SC)" userId="47e2c20c-488e-4271-b299-997028f88ce9" providerId="ADAL" clId="{66771684-88E9-4A00-A98A-A9BEF286C161}" dt="2026-05-26T10:10:44.042" v="4162" actId="478"/>
          <ac:spMkLst>
            <pc:docMk/>
            <pc:sldMk cId="2753645725" sldId="261"/>
            <ac:spMk id="3" creationId="{2C677FCA-C10F-2F44-0F65-C1DFE3B34252}"/>
          </ac:spMkLst>
        </pc:spChg>
        <pc:spChg chg="mod">
          <ac:chgData name="Jensen, Jens (STFC,RAL,SC)" userId="47e2c20c-488e-4271-b299-997028f88ce9" providerId="ADAL" clId="{66771684-88E9-4A00-A98A-A9BEF286C161}" dt="2026-05-26T10:09:49.905" v="4159" actId="1076"/>
          <ac:spMkLst>
            <pc:docMk/>
            <pc:sldMk cId="2753645725" sldId="261"/>
            <ac:spMk id="9" creationId="{56A6D17B-6DEA-A308-CC88-5714089482AA}"/>
          </ac:spMkLst>
        </pc:spChg>
        <pc:spChg chg="mod">
          <ac:chgData name="Jensen, Jens (STFC,RAL,SC)" userId="47e2c20c-488e-4271-b299-997028f88ce9" providerId="ADAL" clId="{66771684-88E9-4A00-A98A-A9BEF286C161}" dt="2026-05-26T10:10:32.584" v="4161" actId="408"/>
          <ac:spMkLst>
            <pc:docMk/>
            <pc:sldMk cId="2753645725" sldId="261"/>
            <ac:spMk id="11" creationId="{E2AAE21E-9AE7-73A4-CBD2-6720D095D6D5}"/>
          </ac:spMkLst>
        </pc:spChg>
        <pc:spChg chg="mod">
          <ac:chgData name="Jensen, Jens (STFC,RAL,SC)" userId="47e2c20c-488e-4271-b299-997028f88ce9" providerId="ADAL" clId="{66771684-88E9-4A00-A98A-A9BEF286C161}" dt="2026-05-26T10:10:32.584" v="4161" actId="408"/>
          <ac:spMkLst>
            <pc:docMk/>
            <pc:sldMk cId="2753645725" sldId="261"/>
            <ac:spMk id="13" creationId="{281399F4-4876-A921-2A5C-5A3A4653108D}"/>
          </ac:spMkLst>
        </pc:spChg>
        <pc:spChg chg="mod">
          <ac:chgData name="Jensen, Jens (STFC,RAL,SC)" userId="47e2c20c-488e-4271-b299-997028f88ce9" providerId="ADAL" clId="{66771684-88E9-4A00-A98A-A9BEF286C161}" dt="2026-05-26T10:10:32.584" v="4161" actId="408"/>
          <ac:spMkLst>
            <pc:docMk/>
            <pc:sldMk cId="2753645725" sldId="261"/>
            <ac:spMk id="15" creationId="{F6D7EC9E-A588-3F61-61C3-904E286AA728}"/>
          </ac:spMkLst>
        </pc:spChg>
        <pc:spChg chg="mod">
          <ac:chgData name="Jensen, Jens (STFC,RAL,SC)" userId="47e2c20c-488e-4271-b299-997028f88ce9" providerId="ADAL" clId="{66771684-88E9-4A00-A98A-A9BEF286C161}" dt="2026-05-26T10:10:32.584" v="4161" actId="408"/>
          <ac:spMkLst>
            <pc:docMk/>
            <pc:sldMk cId="2753645725" sldId="261"/>
            <ac:spMk id="17" creationId="{5827FF19-A224-64AC-9B91-670B594922B2}"/>
          </ac:spMkLst>
        </pc:spChg>
        <pc:spChg chg="mod">
          <ac:chgData name="Jensen, Jens (STFC,RAL,SC)" userId="47e2c20c-488e-4271-b299-997028f88ce9" providerId="ADAL" clId="{66771684-88E9-4A00-A98A-A9BEF286C161}" dt="2026-05-26T10:11:48.991" v="4194" actId="1076"/>
          <ac:spMkLst>
            <pc:docMk/>
            <pc:sldMk cId="2753645725" sldId="261"/>
            <ac:spMk id="19" creationId="{404A2BA1-7521-41AF-B0AC-A426B264EF92}"/>
          </ac:spMkLst>
        </pc:spChg>
        <pc:spChg chg="mod">
          <ac:chgData name="Jensen, Jens (STFC,RAL,SC)" userId="47e2c20c-488e-4271-b299-997028f88ce9" providerId="ADAL" clId="{66771684-88E9-4A00-A98A-A9BEF286C161}" dt="2026-05-26T10:10:32.584" v="4161" actId="408"/>
          <ac:spMkLst>
            <pc:docMk/>
            <pc:sldMk cId="2753645725" sldId="261"/>
            <ac:spMk id="20" creationId="{9ECFE126-1516-EF2C-167E-24A4905661AA}"/>
          </ac:spMkLst>
        </pc:spChg>
        <pc:graphicFrameChg chg="mod modGraphic">
          <ac:chgData name="Jensen, Jens (STFC,RAL,SC)" userId="47e2c20c-488e-4271-b299-997028f88ce9" providerId="ADAL" clId="{66771684-88E9-4A00-A98A-A9BEF286C161}" dt="2026-05-26T10:11:33.593" v="4193" actId="404"/>
          <ac:graphicFrameMkLst>
            <pc:docMk/>
            <pc:sldMk cId="2753645725" sldId="261"/>
            <ac:graphicFrameMk id="4" creationId="{7BE90A5B-7712-EE35-9794-FE359D721FA1}"/>
          </ac:graphicFrameMkLst>
        </pc:graphicFrameChg>
        <pc:picChg chg="mod">
          <ac:chgData name="Jensen, Jens (STFC,RAL,SC)" userId="47e2c20c-488e-4271-b299-997028f88ce9" providerId="ADAL" clId="{66771684-88E9-4A00-A98A-A9BEF286C161}" dt="2026-05-26T10:10:18.733" v="4160" actId="408"/>
          <ac:picMkLst>
            <pc:docMk/>
            <pc:sldMk cId="2753645725" sldId="261"/>
            <ac:picMk id="6" creationId="{38244060-7D97-FE8F-DD00-F170E74B4309}"/>
          </ac:picMkLst>
        </pc:picChg>
        <pc:picChg chg="mod">
          <ac:chgData name="Jensen, Jens (STFC,RAL,SC)" userId="47e2c20c-488e-4271-b299-997028f88ce9" providerId="ADAL" clId="{66771684-88E9-4A00-A98A-A9BEF286C161}" dt="2026-05-26T10:10:18.733" v="4160" actId="408"/>
          <ac:picMkLst>
            <pc:docMk/>
            <pc:sldMk cId="2753645725" sldId="261"/>
            <ac:picMk id="10" creationId="{115B49AA-1522-C7C1-8C46-305EF5181C17}"/>
          </ac:picMkLst>
        </pc:picChg>
        <pc:picChg chg="mod">
          <ac:chgData name="Jensen, Jens (STFC,RAL,SC)" userId="47e2c20c-488e-4271-b299-997028f88ce9" providerId="ADAL" clId="{66771684-88E9-4A00-A98A-A9BEF286C161}" dt="2026-05-26T10:10:18.733" v="4160" actId="408"/>
          <ac:picMkLst>
            <pc:docMk/>
            <pc:sldMk cId="2753645725" sldId="261"/>
            <ac:picMk id="12" creationId="{F1EE141F-03A9-F90A-97DA-319E2E66D68A}"/>
          </ac:picMkLst>
        </pc:picChg>
        <pc:picChg chg="mod">
          <ac:chgData name="Jensen, Jens (STFC,RAL,SC)" userId="47e2c20c-488e-4271-b299-997028f88ce9" providerId="ADAL" clId="{66771684-88E9-4A00-A98A-A9BEF286C161}" dt="2026-05-26T10:10:18.733" v="4160" actId="408"/>
          <ac:picMkLst>
            <pc:docMk/>
            <pc:sldMk cId="2753645725" sldId="261"/>
            <ac:picMk id="14" creationId="{E3F71F8D-1485-AF99-03B8-ACF78F7B7919}"/>
          </ac:picMkLst>
        </pc:picChg>
        <pc:picChg chg="mod">
          <ac:chgData name="Jensen, Jens (STFC,RAL,SC)" userId="47e2c20c-488e-4271-b299-997028f88ce9" providerId="ADAL" clId="{66771684-88E9-4A00-A98A-A9BEF286C161}" dt="2026-05-26T10:09:44.984" v="4158" actId="1076"/>
          <ac:picMkLst>
            <pc:docMk/>
            <pc:sldMk cId="2753645725" sldId="261"/>
            <ac:picMk id="16" creationId="{1B973FF7-F03B-E295-FF02-65FE55730D5D}"/>
          </ac:picMkLst>
        </pc:picChg>
        <pc:picChg chg="mod">
          <ac:chgData name="Jensen, Jens (STFC,RAL,SC)" userId="47e2c20c-488e-4271-b299-997028f88ce9" providerId="ADAL" clId="{66771684-88E9-4A00-A98A-A9BEF286C161}" dt="2026-05-26T10:10:18.733" v="4160" actId="408"/>
          <ac:picMkLst>
            <pc:docMk/>
            <pc:sldMk cId="2753645725" sldId="261"/>
            <ac:picMk id="18" creationId="{DE16523B-EB21-6AAE-C71D-B3B87ED187CC}"/>
          </ac:picMkLst>
        </pc:picChg>
      </pc:sldChg>
      <pc:sldChg chg="modSp add mod">
        <pc:chgData name="Jensen, Jens (STFC,RAL,SC)" userId="47e2c20c-488e-4271-b299-997028f88ce9" providerId="ADAL" clId="{66771684-88E9-4A00-A98A-A9BEF286C161}" dt="2026-05-26T10:19:57.902" v="4198" actId="20577"/>
        <pc:sldMkLst>
          <pc:docMk/>
          <pc:sldMk cId="2740610344" sldId="268"/>
        </pc:sldMkLst>
        <pc:spChg chg="mod">
          <ac:chgData name="Jensen, Jens (STFC,RAL,SC)" userId="47e2c20c-488e-4271-b299-997028f88ce9" providerId="ADAL" clId="{66771684-88E9-4A00-A98A-A9BEF286C161}" dt="2026-05-26T10:19:57.902" v="4198" actId="20577"/>
          <ac:spMkLst>
            <pc:docMk/>
            <pc:sldMk cId="2740610344" sldId="268"/>
            <ac:spMk id="2" creationId="{20872590-4438-B1B9-4607-3115A2C80A51}"/>
          </ac:spMkLst>
        </pc:spChg>
      </pc:sldChg>
      <pc:sldChg chg="addSp modSp mod">
        <pc:chgData name="Jensen, Jens (STFC,RAL,SC)" userId="47e2c20c-488e-4271-b299-997028f88ce9" providerId="ADAL" clId="{66771684-88E9-4A00-A98A-A9BEF286C161}" dt="2026-05-22T08:24:12.761" v="1621" actId="20577"/>
        <pc:sldMkLst>
          <pc:docMk/>
          <pc:sldMk cId="282679849" sldId="269"/>
        </pc:sldMkLst>
        <pc:spChg chg="add mod">
          <ac:chgData name="Jensen, Jens (STFC,RAL,SC)" userId="47e2c20c-488e-4271-b299-997028f88ce9" providerId="ADAL" clId="{66771684-88E9-4A00-A98A-A9BEF286C161}" dt="2026-05-22T08:22:44.133" v="1608" actId="14100"/>
          <ac:spMkLst>
            <pc:docMk/>
            <pc:sldMk cId="282679849" sldId="269"/>
            <ac:spMk id="2" creationId="{9040492E-F3C3-9341-7262-3FE6A1392959}"/>
          </ac:spMkLst>
        </pc:spChg>
        <pc:spChg chg="add mod">
          <ac:chgData name="Jensen, Jens (STFC,RAL,SC)" userId="47e2c20c-488e-4271-b299-997028f88ce9" providerId="ADAL" clId="{66771684-88E9-4A00-A98A-A9BEF286C161}" dt="2026-05-21T14:38:30.506" v="644" actId="20577"/>
          <ac:spMkLst>
            <pc:docMk/>
            <pc:sldMk cId="282679849" sldId="269"/>
            <ac:spMk id="4" creationId="{AF516850-1F48-583E-A6CD-9EE33FDD6832}"/>
          </ac:spMkLst>
        </pc:spChg>
        <pc:spChg chg="mod">
          <ac:chgData name="Jensen, Jens (STFC,RAL,SC)" userId="47e2c20c-488e-4271-b299-997028f88ce9" providerId="ADAL" clId="{66771684-88E9-4A00-A98A-A9BEF286C161}" dt="2026-05-21T14:54:45.515" v="840" actId="1076"/>
          <ac:spMkLst>
            <pc:docMk/>
            <pc:sldMk cId="282679849" sldId="269"/>
            <ac:spMk id="5" creationId="{697BFE5A-7C82-E244-83C3-A634D5C30E22}"/>
          </ac:spMkLst>
        </pc:spChg>
        <pc:spChg chg="mod">
          <ac:chgData name="Jensen, Jens (STFC,RAL,SC)" userId="47e2c20c-488e-4271-b299-997028f88ce9" providerId="ADAL" clId="{66771684-88E9-4A00-A98A-A9BEF286C161}" dt="2026-05-21T09:12:08.982" v="217" actId="20577"/>
          <ac:spMkLst>
            <pc:docMk/>
            <pc:sldMk cId="282679849" sldId="269"/>
            <ac:spMk id="7" creationId="{67B54F19-1212-9345-95FF-9D2815FD6E96}"/>
          </ac:spMkLst>
        </pc:spChg>
        <pc:spChg chg="add mod">
          <ac:chgData name="Jensen, Jens (STFC,RAL,SC)" userId="47e2c20c-488e-4271-b299-997028f88ce9" providerId="ADAL" clId="{66771684-88E9-4A00-A98A-A9BEF286C161}" dt="2026-05-22T08:24:12.761" v="1621" actId="20577"/>
          <ac:spMkLst>
            <pc:docMk/>
            <pc:sldMk cId="282679849" sldId="269"/>
            <ac:spMk id="9" creationId="{3C9107A5-270D-7030-9963-84EED4FF64FB}"/>
          </ac:spMkLst>
        </pc:spChg>
        <pc:picChg chg="add mod">
          <ac:chgData name="Jensen, Jens (STFC,RAL,SC)" userId="47e2c20c-488e-4271-b299-997028f88ce9" providerId="ADAL" clId="{66771684-88E9-4A00-A98A-A9BEF286C161}" dt="2026-05-21T14:36:28.497" v="496" actId="1076"/>
          <ac:picMkLst>
            <pc:docMk/>
            <pc:sldMk cId="282679849" sldId="269"/>
            <ac:picMk id="3" creationId="{B4AD0FFE-9341-82DA-CFB6-F3EDA79D4D6D}"/>
          </ac:picMkLst>
        </pc:picChg>
        <pc:cxnChg chg="add mod">
          <ac:chgData name="Jensen, Jens (STFC,RAL,SC)" userId="47e2c20c-488e-4271-b299-997028f88ce9" providerId="ADAL" clId="{66771684-88E9-4A00-A98A-A9BEF286C161}" dt="2026-05-22T08:22:55.150" v="1610" actId="13822"/>
          <ac:cxnSpMkLst>
            <pc:docMk/>
            <pc:sldMk cId="282679849" sldId="269"/>
            <ac:cxnSpMk id="8" creationId="{9F108055-DBA4-64BA-7681-A9CBDCC49F82}"/>
          </ac:cxnSpMkLst>
        </pc:cxnChg>
        <pc:cxnChg chg="add mod">
          <ac:chgData name="Jensen, Jens (STFC,RAL,SC)" userId="47e2c20c-488e-4271-b299-997028f88ce9" providerId="ADAL" clId="{66771684-88E9-4A00-A98A-A9BEF286C161}" dt="2026-05-22T08:24:06.235" v="1616" actId="692"/>
          <ac:cxnSpMkLst>
            <pc:docMk/>
            <pc:sldMk cId="282679849" sldId="269"/>
            <ac:cxnSpMk id="11" creationId="{23FAB20A-6BDE-52DB-2DDD-E76D5CF62B2E}"/>
          </ac:cxnSpMkLst>
        </pc:cxnChg>
      </pc:sldChg>
      <pc:sldChg chg="del">
        <pc:chgData name="Jensen, Jens (STFC,RAL,SC)" userId="47e2c20c-488e-4271-b299-997028f88ce9" providerId="ADAL" clId="{66771684-88E9-4A00-A98A-A9BEF286C161}" dt="2026-05-26T07:37:31.211" v="1681" actId="47"/>
        <pc:sldMkLst>
          <pc:docMk/>
          <pc:sldMk cId="3722688059" sldId="282"/>
        </pc:sldMkLst>
      </pc:sldChg>
      <pc:sldChg chg="addSp delSp modSp mod ord">
        <pc:chgData name="Jensen, Jens (STFC,RAL,SC)" userId="47e2c20c-488e-4271-b299-997028f88ce9" providerId="ADAL" clId="{66771684-88E9-4A00-A98A-A9BEF286C161}" dt="2026-05-26T13:35:36.306" v="11283" actId="1076"/>
        <pc:sldMkLst>
          <pc:docMk/>
          <pc:sldMk cId="3917729284" sldId="283"/>
        </pc:sldMkLst>
        <pc:spChg chg="add mod">
          <ac:chgData name="Jensen, Jens (STFC,RAL,SC)" userId="47e2c20c-488e-4271-b299-997028f88ce9" providerId="ADAL" clId="{66771684-88E9-4A00-A98A-A9BEF286C161}" dt="2026-05-26T13:27:23.329" v="11266" actId="1076"/>
          <ac:spMkLst>
            <pc:docMk/>
            <pc:sldMk cId="3917729284" sldId="283"/>
            <ac:spMk id="2" creationId="{0FADF700-6A3A-5585-D35F-22C6D07A971C}"/>
          </ac:spMkLst>
        </pc:spChg>
        <pc:spChg chg="del">
          <ac:chgData name="Jensen, Jens (STFC,RAL,SC)" userId="47e2c20c-488e-4271-b299-997028f88ce9" providerId="ADAL" clId="{66771684-88E9-4A00-A98A-A9BEF286C161}" dt="2026-05-26T13:26:36.115" v="11185" actId="478"/>
          <ac:spMkLst>
            <pc:docMk/>
            <pc:sldMk cId="3917729284" sldId="283"/>
            <ac:spMk id="8" creationId="{2FD539E4-64DB-C141-80BC-DC0282462C17}"/>
          </ac:spMkLst>
        </pc:spChg>
        <pc:graphicFrameChg chg="add mod">
          <ac:chgData name="Jensen, Jens (STFC,RAL,SC)" userId="47e2c20c-488e-4271-b299-997028f88ce9" providerId="ADAL" clId="{66771684-88E9-4A00-A98A-A9BEF286C161}" dt="2026-05-26T13:35:36.306" v="11283" actId="1076"/>
          <ac:graphicFrameMkLst>
            <pc:docMk/>
            <pc:sldMk cId="3917729284" sldId="283"/>
            <ac:graphicFrameMk id="4" creationId="{EFC53A73-B3C2-468B-6B33-1930D6DC8417}"/>
          </ac:graphicFrameMkLst>
        </pc:graphicFrameChg>
      </pc:sldChg>
      <pc:sldChg chg="modSp del mod">
        <pc:chgData name="Jensen, Jens (STFC,RAL,SC)" userId="47e2c20c-488e-4271-b299-997028f88ce9" providerId="ADAL" clId="{66771684-88E9-4A00-A98A-A9BEF286C161}" dt="2026-05-26T10:59:13.456" v="5780" actId="47"/>
        <pc:sldMkLst>
          <pc:docMk/>
          <pc:sldMk cId="4026228033" sldId="284"/>
        </pc:sldMkLst>
      </pc:sldChg>
      <pc:sldChg chg="modSp mod">
        <pc:chgData name="Jensen, Jens (STFC,RAL,SC)" userId="47e2c20c-488e-4271-b299-997028f88ce9" providerId="ADAL" clId="{66771684-88E9-4A00-A98A-A9BEF286C161}" dt="2026-05-26T12:43:51.034" v="9215"/>
        <pc:sldMkLst>
          <pc:docMk/>
          <pc:sldMk cId="1179349486" sldId="285"/>
        </pc:sldMkLst>
        <pc:spChg chg="mod">
          <ac:chgData name="Jensen, Jens (STFC,RAL,SC)" userId="47e2c20c-488e-4271-b299-997028f88ce9" providerId="ADAL" clId="{66771684-88E9-4A00-A98A-A9BEF286C161}" dt="2026-05-21T15:30:35.200" v="1555" actId="20577"/>
          <ac:spMkLst>
            <pc:docMk/>
            <pc:sldMk cId="1179349486" sldId="285"/>
            <ac:spMk id="2" creationId="{70A59BFF-A96A-8C6F-290D-85A958C10176}"/>
          </ac:spMkLst>
        </pc:spChg>
        <pc:spChg chg="mod">
          <ac:chgData name="Jensen, Jens (STFC,RAL,SC)" userId="47e2c20c-488e-4271-b299-997028f88ce9" providerId="ADAL" clId="{66771684-88E9-4A00-A98A-A9BEF286C161}" dt="2026-05-26T12:43:51.034" v="9215"/>
          <ac:spMkLst>
            <pc:docMk/>
            <pc:sldMk cId="1179349486" sldId="285"/>
            <ac:spMk id="3" creationId="{1E10DEDA-BAEE-2D1C-CE5B-D8D0B2C70741}"/>
          </ac:spMkLst>
        </pc:spChg>
      </pc:sldChg>
      <pc:sldChg chg="modSp mod ord">
        <pc:chgData name="Jensen, Jens (STFC,RAL,SC)" userId="47e2c20c-488e-4271-b299-997028f88ce9" providerId="ADAL" clId="{66771684-88E9-4A00-A98A-A9BEF286C161}" dt="2026-05-26T11:06:43.130" v="6008" actId="20577"/>
        <pc:sldMkLst>
          <pc:docMk/>
          <pc:sldMk cId="590223667" sldId="286"/>
        </pc:sldMkLst>
        <pc:spChg chg="mod">
          <ac:chgData name="Jensen, Jens (STFC,RAL,SC)" userId="47e2c20c-488e-4271-b299-997028f88ce9" providerId="ADAL" clId="{66771684-88E9-4A00-A98A-A9BEF286C161}" dt="2026-05-26T11:06:43.130" v="6008" actId="20577"/>
          <ac:spMkLst>
            <pc:docMk/>
            <pc:sldMk cId="590223667" sldId="286"/>
            <ac:spMk id="2" creationId="{02D65775-5C86-2ABD-1C06-1847E5DBA7C5}"/>
          </ac:spMkLst>
        </pc:spChg>
        <pc:spChg chg="mod">
          <ac:chgData name="Jensen, Jens (STFC,RAL,SC)" userId="47e2c20c-488e-4271-b299-997028f88ce9" providerId="ADAL" clId="{66771684-88E9-4A00-A98A-A9BEF286C161}" dt="2026-05-26T11:06:36.958" v="5996" actId="14"/>
          <ac:spMkLst>
            <pc:docMk/>
            <pc:sldMk cId="590223667" sldId="286"/>
            <ac:spMk id="3" creationId="{F5BAE992-7530-D68C-9994-D9860F1F10E8}"/>
          </ac:spMkLst>
        </pc:spChg>
      </pc:sldChg>
      <pc:sldChg chg="del">
        <pc:chgData name="Jensen, Jens (STFC,RAL,SC)" userId="47e2c20c-488e-4271-b299-997028f88ce9" providerId="ADAL" clId="{66771684-88E9-4A00-A98A-A9BEF286C161}" dt="2026-05-26T10:59:02.852" v="5776" actId="47"/>
        <pc:sldMkLst>
          <pc:docMk/>
          <pc:sldMk cId="3377944029" sldId="287"/>
        </pc:sldMkLst>
      </pc:sldChg>
      <pc:sldChg chg="del">
        <pc:chgData name="Jensen, Jens (STFC,RAL,SC)" userId="47e2c20c-488e-4271-b299-997028f88ce9" providerId="ADAL" clId="{66771684-88E9-4A00-A98A-A9BEF286C161}" dt="2026-05-26T10:59:11.477" v="5779" actId="47"/>
        <pc:sldMkLst>
          <pc:docMk/>
          <pc:sldMk cId="3471888340" sldId="288"/>
        </pc:sldMkLst>
      </pc:sldChg>
      <pc:sldChg chg="modSp del mod">
        <pc:chgData name="Jensen, Jens (STFC,RAL,SC)" userId="47e2c20c-488e-4271-b299-997028f88ce9" providerId="ADAL" clId="{66771684-88E9-4A00-A98A-A9BEF286C161}" dt="2026-05-26T12:36:23.304" v="9016" actId="47"/>
        <pc:sldMkLst>
          <pc:docMk/>
          <pc:sldMk cId="2247794857" sldId="289"/>
        </pc:sldMkLst>
        <pc:spChg chg="mod">
          <ac:chgData name="Jensen, Jens (STFC,RAL,SC)" userId="47e2c20c-488e-4271-b299-997028f88ce9" providerId="ADAL" clId="{66771684-88E9-4A00-A98A-A9BEF286C161}" dt="2026-05-26T08:03:48.742" v="2274" actId="14100"/>
          <ac:spMkLst>
            <pc:docMk/>
            <pc:sldMk cId="2247794857" sldId="289"/>
            <ac:spMk id="3" creationId="{FEB12362-BE42-3FB5-16B8-F6102E3D16A5}"/>
          </ac:spMkLst>
        </pc:spChg>
      </pc:sldChg>
      <pc:sldChg chg="modSp mod">
        <pc:chgData name="Jensen, Jens (STFC,RAL,SC)" userId="47e2c20c-488e-4271-b299-997028f88ce9" providerId="ADAL" clId="{66771684-88E9-4A00-A98A-A9BEF286C161}" dt="2026-05-26T11:04:00.183" v="5931" actId="20577"/>
        <pc:sldMkLst>
          <pc:docMk/>
          <pc:sldMk cId="1705224577" sldId="290"/>
        </pc:sldMkLst>
        <pc:spChg chg="mod">
          <ac:chgData name="Jensen, Jens (STFC,RAL,SC)" userId="47e2c20c-488e-4271-b299-997028f88ce9" providerId="ADAL" clId="{66771684-88E9-4A00-A98A-A9BEF286C161}" dt="2026-05-26T11:04:00.183" v="5931" actId="20577"/>
          <ac:spMkLst>
            <pc:docMk/>
            <pc:sldMk cId="1705224577" sldId="290"/>
            <ac:spMk id="3" creationId="{0FF388E3-D3C0-A2B7-8F6B-53BCAE43A2C0}"/>
          </ac:spMkLst>
        </pc:spChg>
      </pc:sldChg>
      <pc:sldChg chg="modSp mod">
        <pc:chgData name="Jensen, Jens (STFC,RAL,SC)" userId="47e2c20c-488e-4271-b299-997028f88ce9" providerId="ADAL" clId="{66771684-88E9-4A00-A98A-A9BEF286C161}" dt="2026-05-26T08:57:22.672" v="3093" actId="313"/>
        <pc:sldMkLst>
          <pc:docMk/>
          <pc:sldMk cId="766381696" sldId="291"/>
        </pc:sldMkLst>
        <pc:graphicFrameChg chg="mod modGraphic">
          <ac:chgData name="Jensen, Jens (STFC,RAL,SC)" userId="47e2c20c-488e-4271-b299-997028f88ce9" providerId="ADAL" clId="{66771684-88E9-4A00-A98A-A9BEF286C161}" dt="2026-05-26T08:57:22.672" v="3093" actId="313"/>
          <ac:graphicFrameMkLst>
            <pc:docMk/>
            <pc:sldMk cId="766381696" sldId="291"/>
            <ac:graphicFrameMk id="4" creationId="{FAAF3F0B-118B-88E6-2F62-A9222D338FFC}"/>
          </ac:graphicFrameMkLst>
        </pc:graphicFrameChg>
      </pc:sldChg>
      <pc:sldChg chg="addSp delSp modSp mod ord">
        <pc:chgData name="Jensen, Jens (STFC,RAL,SC)" userId="47e2c20c-488e-4271-b299-997028f88ce9" providerId="ADAL" clId="{66771684-88E9-4A00-A98A-A9BEF286C161}" dt="2026-05-26T08:57:10.999" v="3092"/>
        <pc:sldMkLst>
          <pc:docMk/>
          <pc:sldMk cId="82434563" sldId="292"/>
        </pc:sldMkLst>
        <pc:spChg chg="mod">
          <ac:chgData name="Jensen, Jens (STFC,RAL,SC)" userId="47e2c20c-488e-4271-b299-997028f88ce9" providerId="ADAL" clId="{66771684-88E9-4A00-A98A-A9BEF286C161}" dt="2026-05-26T08:02:19.969" v="2271" actId="20577"/>
          <ac:spMkLst>
            <pc:docMk/>
            <pc:sldMk cId="82434563" sldId="292"/>
            <ac:spMk id="3" creationId="{43EAE2C2-4955-9E56-A4D4-0797B82374A4}"/>
          </ac:spMkLst>
        </pc:spChg>
      </pc:sldChg>
      <pc:sldChg chg="modSp mod ord">
        <pc:chgData name="Jensen, Jens (STFC,RAL,SC)" userId="47e2c20c-488e-4271-b299-997028f88ce9" providerId="ADAL" clId="{66771684-88E9-4A00-A98A-A9BEF286C161}" dt="2026-05-26T08:57:10.999" v="3092"/>
        <pc:sldMkLst>
          <pc:docMk/>
          <pc:sldMk cId="2190594471" sldId="293"/>
        </pc:sldMkLst>
        <pc:spChg chg="mod">
          <ac:chgData name="Jensen, Jens (STFC,RAL,SC)" userId="47e2c20c-488e-4271-b299-997028f88ce9" providerId="ADAL" clId="{66771684-88E9-4A00-A98A-A9BEF286C161}" dt="2026-05-21T10:38:10.101" v="333" actId="20577"/>
          <ac:spMkLst>
            <pc:docMk/>
            <pc:sldMk cId="2190594471" sldId="293"/>
            <ac:spMk id="3" creationId="{ADCA2B08-20DB-FAEB-9674-363D03D63BB5}"/>
          </ac:spMkLst>
        </pc:spChg>
      </pc:sldChg>
      <pc:sldChg chg="modSp mod">
        <pc:chgData name="Jensen, Jens (STFC,RAL,SC)" userId="47e2c20c-488e-4271-b299-997028f88ce9" providerId="ADAL" clId="{66771684-88E9-4A00-A98A-A9BEF286C161}" dt="2026-05-26T12:36:12.145" v="9015" actId="20577"/>
        <pc:sldMkLst>
          <pc:docMk/>
          <pc:sldMk cId="838046731" sldId="294"/>
        </pc:sldMkLst>
        <pc:spChg chg="mod">
          <ac:chgData name="Jensen, Jens (STFC,RAL,SC)" userId="47e2c20c-488e-4271-b299-997028f88ce9" providerId="ADAL" clId="{66771684-88E9-4A00-A98A-A9BEF286C161}" dt="2026-05-26T12:36:12.145" v="9015" actId="20577"/>
          <ac:spMkLst>
            <pc:docMk/>
            <pc:sldMk cId="838046731" sldId="294"/>
            <ac:spMk id="2" creationId="{E69AEA72-042C-5802-DF58-63F92F821000}"/>
          </ac:spMkLst>
        </pc:spChg>
        <pc:spChg chg="mod">
          <ac:chgData name="Jensen, Jens (STFC,RAL,SC)" userId="47e2c20c-488e-4271-b299-997028f88ce9" providerId="ADAL" clId="{66771684-88E9-4A00-A98A-A9BEF286C161}" dt="2026-05-26T12:35:18.956" v="8995" actId="1076"/>
          <ac:spMkLst>
            <pc:docMk/>
            <pc:sldMk cId="838046731" sldId="294"/>
            <ac:spMk id="3" creationId="{24FCD0AB-5659-6530-2B2E-961051A0DD5C}"/>
          </ac:spMkLst>
        </pc:spChg>
      </pc:sldChg>
      <pc:sldChg chg="addSp delSp modSp new mod">
        <pc:chgData name="Jensen, Jens (STFC,RAL,SC)" userId="47e2c20c-488e-4271-b299-997028f88ce9" providerId="ADAL" clId="{66771684-88E9-4A00-A98A-A9BEF286C161}" dt="2026-05-26T12:25:54.606" v="8764" actId="20577"/>
        <pc:sldMkLst>
          <pc:docMk/>
          <pc:sldMk cId="965816275" sldId="295"/>
        </pc:sldMkLst>
        <pc:spChg chg="mod">
          <ac:chgData name="Jensen, Jens (STFC,RAL,SC)" userId="47e2c20c-488e-4271-b299-997028f88ce9" providerId="ADAL" clId="{66771684-88E9-4A00-A98A-A9BEF286C161}" dt="2026-05-21T14:31:33.792" v="453" actId="20577"/>
          <ac:spMkLst>
            <pc:docMk/>
            <pc:sldMk cId="965816275" sldId="295"/>
            <ac:spMk id="2" creationId="{B4AA1967-9457-D57C-138B-6C0C3427A1BF}"/>
          </ac:spMkLst>
        </pc:spChg>
        <pc:spChg chg="add mod">
          <ac:chgData name="Jensen, Jens (STFC,RAL,SC)" userId="47e2c20c-488e-4271-b299-997028f88ce9" providerId="ADAL" clId="{66771684-88E9-4A00-A98A-A9BEF286C161}" dt="2026-05-26T12:25:54.606" v="8764" actId="20577"/>
          <ac:spMkLst>
            <pc:docMk/>
            <pc:sldMk cId="965816275" sldId="295"/>
            <ac:spMk id="4" creationId="{A48AC8B5-C2D4-449D-6F59-0BBC1049C7BB}"/>
          </ac:spMkLst>
        </pc:spChg>
        <pc:picChg chg="add mod">
          <ac:chgData name="Jensen, Jens (STFC,RAL,SC)" userId="47e2c20c-488e-4271-b299-997028f88ce9" providerId="ADAL" clId="{66771684-88E9-4A00-A98A-A9BEF286C161}" dt="2026-05-21T07:57:48.524" v="17" actId="1076"/>
          <ac:picMkLst>
            <pc:docMk/>
            <pc:sldMk cId="965816275" sldId="295"/>
            <ac:picMk id="5" creationId="{F4820A01-2305-15A5-8231-625876701FB5}"/>
          </ac:picMkLst>
        </pc:picChg>
      </pc:sldChg>
      <pc:sldChg chg="modSp mod">
        <pc:chgData name="Jensen, Jens (STFC,RAL,SC)" userId="47e2c20c-488e-4271-b299-997028f88ce9" providerId="ADAL" clId="{66771684-88E9-4A00-A98A-A9BEF286C161}" dt="2026-05-26T12:24:17.859" v="8678" actId="20577"/>
        <pc:sldMkLst>
          <pc:docMk/>
          <pc:sldMk cId="3591706707" sldId="296"/>
        </pc:sldMkLst>
        <pc:spChg chg="mod">
          <ac:chgData name="Jensen, Jens (STFC,RAL,SC)" userId="47e2c20c-488e-4271-b299-997028f88ce9" providerId="ADAL" clId="{66771684-88E9-4A00-A98A-A9BEF286C161}" dt="2026-05-26T12:24:17.859" v="8678" actId="20577"/>
          <ac:spMkLst>
            <pc:docMk/>
            <pc:sldMk cId="3591706707" sldId="296"/>
            <ac:spMk id="4" creationId="{FA307FFD-6F18-E12C-73A5-A842174ECA4E}"/>
          </ac:spMkLst>
        </pc:spChg>
      </pc:sldChg>
      <pc:sldChg chg="modSp new mod">
        <pc:chgData name="Jensen, Jens (STFC,RAL,SC)" userId="47e2c20c-488e-4271-b299-997028f88ce9" providerId="ADAL" clId="{66771684-88E9-4A00-A98A-A9BEF286C161}" dt="2026-05-26T12:48:18.360" v="9600" actId="1076"/>
        <pc:sldMkLst>
          <pc:docMk/>
          <pc:sldMk cId="930832186" sldId="297"/>
        </pc:sldMkLst>
        <pc:spChg chg="mod">
          <ac:chgData name="Jensen, Jens (STFC,RAL,SC)" userId="47e2c20c-488e-4271-b299-997028f88ce9" providerId="ADAL" clId="{66771684-88E9-4A00-A98A-A9BEF286C161}" dt="2026-05-26T09:48:58.716" v="3664" actId="20577"/>
          <ac:spMkLst>
            <pc:docMk/>
            <pc:sldMk cId="930832186" sldId="297"/>
            <ac:spMk id="2" creationId="{9BD0E1EB-BC74-0753-A1E2-7D0A16DD97D6}"/>
          </ac:spMkLst>
        </pc:spChg>
        <pc:spChg chg="mod">
          <ac:chgData name="Jensen, Jens (STFC,RAL,SC)" userId="47e2c20c-488e-4271-b299-997028f88ce9" providerId="ADAL" clId="{66771684-88E9-4A00-A98A-A9BEF286C161}" dt="2026-05-26T12:48:18.360" v="9600" actId="1076"/>
          <ac:spMkLst>
            <pc:docMk/>
            <pc:sldMk cId="930832186" sldId="297"/>
            <ac:spMk id="3" creationId="{7354CF3B-24B9-B44D-FEB8-1EEE5415CD60}"/>
          </ac:spMkLst>
        </pc:spChg>
      </pc:sldChg>
      <pc:sldChg chg="modSp new del mod">
        <pc:chgData name="Jensen, Jens (STFC,RAL,SC)" userId="47e2c20c-488e-4271-b299-997028f88ce9" providerId="ADAL" clId="{66771684-88E9-4A00-A98A-A9BEF286C161}" dt="2026-05-26T10:59:08.526" v="5778" actId="47"/>
        <pc:sldMkLst>
          <pc:docMk/>
          <pc:sldMk cId="290812009" sldId="298"/>
        </pc:sldMkLst>
      </pc:sldChg>
      <pc:sldChg chg="new del ord">
        <pc:chgData name="Jensen, Jens (STFC,RAL,SC)" userId="47e2c20c-488e-4271-b299-997028f88ce9" providerId="ADAL" clId="{66771684-88E9-4A00-A98A-A9BEF286C161}" dt="2026-05-26T10:59:05.649" v="5777" actId="47"/>
        <pc:sldMkLst>
          <pc:docMk/>
          <pc:sldMk cId="4176899348" sldId="299"/>
        </pc:sldMkLst>
      </pc:sldChg>
      <pc:sldChg chg="modSp new del mod ord modShow">
        <pc:chgData name="Jensen, Jens (STFC,RAL,SC)" userId="47e2c20c-488e-4271-b299-997028f88ce9" providerId="ADAL" clId="{66771684-88E9-4A00-A98A-A9BEF286C161}" dt="2026-05-26T12:40:43.902" v="9094" actId="47"/>
        <pc:sldMkLst>
          <pc:docMk/>
          <pc:sldMk cId="2748448354" sldId="300"/>
        </pc:sldMkLst>
        <pc:spChg chg="mod">
          <ac:chgData name="Jensen, Jens (STFC,RAL,SC)" userId="47e2c20c-488e-4271-b299-997028f88ce9" providerId="ADAL" clId="{66771684-88E9-4A00-A98A-A9BEF286C161}" dt="2026-05-26T08:56:12.018" v="3029" actId="20577"/>
          <ac:spMkLst>
            <pc:docMk/>
            <pc:sldMk cId="2748448354" sldId="300"/>
            <ac:spMk id="2" creationId="{8ADD444D-BD35-2409-FB93-339719F03D6E}"/>
          </ac:spMkLst>
        </pc:spChg>
        <pc:spChg chg="mod">
          <ac:chgData name="Jensen, Jens (STFC,RAL,SC)" userId="47e2c20c-488e-4271-b299-997028f88ce9" providerId="ADAL" clId="{66771684-88E9-4A00-A98A-A9BEF286C161}" dt="2026-05-26T12:38:24.212" v="9068" actId="20577"/>
          <ac:spMkLst>
            <pc:docMk/>
            <pc:sldMk cId="2748448354" sldId="300"/>
            <ac:spMk id="3" creationId="{F7689035-11A6-501F-5E3A-55AD01EC904F}"/>
          </ac:spMkLst>
        </pc:spChg>
      </pc:sldChg>
      <pc:sldChg chg="addSp delSp modSp new mod modAnim">
        <pc:chgData name="Jensen, Jens (STFC,RAL,SC)" userId="47e2c20c-488e-4271-b299-997028f88ce9" providerId="ADAL" clId="{66771684-88E9-4A00-A98A-A9BEF286C161}" dt="2026-05-26T08:00:21.101" v="2240"/>
        <pc:sldMkLst>
          <pc:docMk/>
          <pc:sldMk cId="1296314101" sldId="301"/>
        </pc:sldMkLst>
        <pc:spChg chg="mod">
          <ac:chgData name="Jensen, Jens (STFC,RAL,SC)" userId="47e2c20c-488e-4271-b299-997028f88ce9" providerId="ADAL" clId="{66771684-88E9-4A00-A98A-A9BEF286C161}" dt="2026-05-26T07:57:57.470" v="2212" actId="1076"/>
          <ac:spMkLst>
            <pc:docMk/>
            <pc:sldMk cId="1296314101" sldId="301"/>
            <ac:spMk id="2" creationId="{B50AD2FD-A0E3-5E87-9FF5-991B99CA502D}"/>
          </ac:spMkLst>
        </pc:spChg>
        <pc:spChg chg="del">
          <ac:chgData name="Jensen, Jens (STFC,RAL,SC)" userId="47e2c20c-488e-4271-b299-997028f88ce9" providerId="ADAL" clId="{66771684-88E9-4A00-A98A-A9BEF286C161}" dt="2026-05-26T07:41:13.247" v="1851" actId="1032"/>
          <ac:spMkLst>
            <pc:docMk/>
            <pc:sldMk cId="1296314101" sldId="301"/>
            <ac:spMk id="3" creationId="{A0823C00-79FA-0096-70A4-EA19EC2A49FE}"/>
          </ac:spMkLst>
        </pc:spChg>
        <pc:spChg chg="add mod">
          <ac:chgData name="Jensen, Jens (STFC,RAL,SC)" userId="47e2c20c-488e-4271-b299-997028f88ce9" providerId="ADAL" clId="{66771684-88E9-4A00-A98A-A9BEF286C161}" dt="2026-05-26T07:59:00.801" v="2233" actId="1076"/>
          <ac:spMkLst>
            <pc:docMk/>
            <pc:sldMk cId="1296314101" sldId="301"/>
            <ac:spMk id="5" creationId="{788CC8FE-ECDC-886E-EFE2-73852BD3F405}"/>
          </ac:spMkLst>
        </pc:spChg>
        <pc:spChg chg="add mod">
          <ac:chgData name="Jensen, Jens (STFC,RAL,SC)" userId="47e2c20c-488e-4271-b299-997028f88ce9" providerId="ADAL" clId="{66771684-88E9-4A00-A98A-A9BEF286C161}" dt="2026-05-26T07:59:22.641" v="2236" actId="207"/>
          <ac:spMkLst>
            <pc:docMk/>
            <pc:sldMk cId="1296314101" sldId="301"/>
            <ac:spMk id="6" creationId="{860CBA44-1DC8-5A88-34BA-DF7A5B998465}"/>
          </ac:spMkLst>
        </pc:spChg>
        <pc:graphicFrameChg chg="add modGraphic">
          <ac:chgData name="Jensen, Jens (STFC,RAL,SC)" userId="47e2c20c-488e-4271-b299-997028f88ce9" providerId="ADAL" clId="{66771684-88E9-4A00-A98A-A9BEF286C161}" dt="2026-05-26T07:42:25.311" v="1886" actId="20577"/>
          <ac:graphicFrameMkLst>
            <pc:docMk/>
            <pc:sldMk cId="1296314101" sldId="301"/>
            <ac:graphicFrameMk id="4" creationId="{9BF8B8F2-19A6-704A-A819-80B06BAC71ED}"/>
          </ac:graphicFrameMkLst>
        </pc:graphicFrameChg>
        <pc:cxnChg chg="add mod">
          <ac:chgData name="Jensen, Jens (STFC,RAL,SC)" userId="47e2c20c-488e-4271-b299-997028f88ce9" providerId="ADAL" clId="{66771684-88E9-4A00-A98A-A9BEF286C161}" dt="2026-05-26T07:59:56.249" v="2238" actId="692"/>
          <ac:cxnSpMkLst>
            <pc:docMk/>
            <pc:sldMk cId="1296314101" sldId="301"/>
            <ac:cxnSpMk id="8" creationId="{5C815CB1-C53A-170A-C73C-91F4E5935B58}"/>
          </ac:cxnSpMkLst>
        </pc:cxnChg>
      </pc:sldChg>
      <pc:sldChg chg="addSp modSp new mod">
        <pc:chgData name="Jensen, Jens (STFC,RAL,SC)" userId="47e2c20c-488e-4271-b299-997028f88ce9" providerId="ADAL" clId="{66771684-88E9-4A00-A98A-A9BEF286C161}" dt="2026-05-26T08:50:37.630" v="3027" actId="1076"/>
        <pc:sldMkLst>
          <pc:docMk/>
          <pc:sldMk cId="1028223094" sldId="302"/>
        </pc:sldMkLst>
        <pc:spChg chg="mod">
          <ac:chgData name="Jensen, Jens (STFC,RAL,SC)" userId="47e2c20c-488e-4271-b299-997028f88ce9" providerId="ADAL" clId="{66771684-88E9-4A00-A98A-A9BEF286C161}" dt="2026-05-26T07:42:55.430" v="1918" actId="20577"/>
          <ac:spMkLst>
            <pc:docMk/>
            <pc:sldMk cId="1028223094" sldId="302"/>
            <ac:spMk id="2" creationId="{2E475E18-C77F-0F6A-0491-4E0A575A79E7}"/>
          </ac:spMkLst>
        </pc:spChg>
        <pc:spChg chg="mod">
          <ac:chgData name="Jensen, Jens (STFC,RAL,SC)" userId="47e2c20c-488e-4271-b299-997028f88ce9" providerId="ADAL" clId="{66771684-88E9-4A00-A98A-A9BEF286C161}" dt="2026-05-26T08:50:37.630" v="3027" actId="1076"/>
          <ac:spMkLst>
            <pc:docMk/>
            <pc:sldMk cId="1028223094" sldId="302"/>
            <ac:spMk id="3" creationId="{56E20772-88CE-5D2B-1728-9740992D3CF6}"/>
          </ac:spMkLst>
        </pc:spChg>
        <pc:spChg chg="add mod">
          <ac:chgData name="Jensen, Jens (STFC,RAL,SC)" userId="47e2c20c-488e-4271-b299-997028f88ce9" providerId="ADAL" clId="{66771684-88E9-4A00-A98A-A9BEF286C161}" dt="2026-05-26T07:56:53.580" v="2159" actId="1076"/>
          <ac:spMkLst>
            <pc:docMk/>
            <pc:sldMk cId="1028223094" sldId="302"/>
            <ac:spMk id="4" creationId="{756B0772-3C9C-8205-3253-1408621D4E43}"/>
          </ac:spMkLst>
        </pc:spChg>
        <pc:spChg chg="add mod">
          <ac:chgData name="Jensen, Jens (STFC,RAL,SC)" userId="47e2c20c-488e-4271-b299-997028f88ce9" providerId="ADAL" clId="{66771684-88E9-4A00-A98A-A9BEF286C161}" dt="2026-05-26T07:56:48.341" v="2156" actId="1076"/>
          <ac:spMkLst>
            <pc:docMk/>
            <pc:sldMk cId="1028223094" sldId="302"/>
            <ac:spMk id="5" creationId="{4FF57268-EF4A-D2FA-0721-0C89B74ADD17}"/>
          </ac:spMkLst>
        </pc:spChg>
        <pc:spChg chg="add mod">
          <ac:chgData name="Jensen, Jens (STFC,RAL,SC)" userId="47e2c20c-488e-4271-b299-997028f88ce9" providerId="ADAL" clId="{66771684-88E9-4A00-A98A-A9BEF286C161}" dt="2026-05-26T07:57:01.647" v="2162" actId="1076"/>
          <ac:spMkLst>
            <pc:docMk/>
            <pc:sldMk cId="1028223094" sldId="302"/>
            <ac:spMk id="6" creationId="{D3A3BC93-473C-06F9-B587-75AA14A47A0D}"/>
          </ac:spMkLst>
        </pc:spChg>
        <pc:spChg chg="add mod">
          <ac:chgData name="Jensen, Jens (STFC,RAL,SC)" userId="47e2c20c-488e-4271-b299-997028f88ce9" providerId="ADAL" clId="{66771684-88E9-4A00-A98A-A9BEF286C161}" dt="2026-05-26T07:56:51.709" v="2158" actId="1076"/>
          <ac:spMkLst>
            <pc:docMk/>
            <pc:sldMk cId="1028223094" sldId="302"/>
            <ac:spMk id="7" creationId="{FD1697DC-E058-BDC6-75D5-5FD22C698C66}"/>
          </ac:spMkLst>
        </pc:spChg>
        <pc:spChg chg="add mod">
          <ac:chgData name="Jensen, Jens (STFC,RAL,SC)" userId="47e2c20c-488e-4271-b299-997028f88ce9" providerId="ADAL" clId="{66771684-88E9-4A00-A98A-A9BEF286C161}" dt="2026-05-26T07:56:59.978" v="2161" actId="1076"/>
          <ac:spMkLst>
            <pc:docMk/>
            <pc:sldMk cId="1028223094" sldId="302"/>
            <ac:spMk id="8" creationId="{A02832DA-F4C5-16A4-697D-896B1FCD8DD2}"/>
          </ac:spMkLst>
        </pc:spChg>
        <pc:spChg chg="add mod">
          <ac:chgData name="Jensen, Jens (STFC,RAL,SC)" userId="47e2c20c-488e-4271-b299-997028f88ce9" providerId="ADAL" clId="{66771684-88E9-4A00-A98A-A9BEF286C161}" dt="2026-05-26T07:56:58.289" v="2160" actId="1076"/>
          <ac:spMkLst>
            <pc:docMk/>
            <pc:sldMk cId="1028223094" sldId="302"/>
            <ac:spMk id="9" creationId="{B42F3EC1-E2E2-DBEE-36CF-8F3A6607EFE8}"/>
          </ac:spMkLst>
        </pc:spChg>
        <pc:spChg chg="add mod">
          <ac:chgData name="Jensen, Jens (STFC,RAL,SC)" userId="47e2c20c-488e-4271-b299-997028f88ce9" providerId="ADAL" clId="{66771684-88E9-4A00-A98A-A9BEF286C161}" dt="2026-05-26T07:56:46.524" v="2155" actId="1076"/>
          <ac:spMkLst>
            <pc:docMk/>
            <pc:sldMk cId="1028223094" sldId="302"/>
            <ac:spMk id="10" creationId="{F308F975-20D6-470C-B06B-3514AFACEB77}"/>
          </ac:spMkLst>
        </pc:spChg>
        <pc:spChg chg="add mod">
          <ac:chgData name="Jensen, Jens (STFC,RAL,SC)" userId="47e2c20c-488e-4271-b299-997028f88ce9" providerId="ADAL" clId="{66771684-88E9-4A00-A98A-A9BEF286C161}" dt="2026-05-26T07:57:28.067" v="2209" actId="1076"/>
          <ac:spMkLst>
            <pc:docMk/>
            <pc:sldMk cId="1028223094" sldId="302"/>
            <ac:spMk id="11" creationId="{B654CAC3-AC27-F163-0FE6-5A0B78FE2527}"/>
          </ac:spMkLst>
        </pc:spChg>
      </pc:sldChg>
      <pc:sldChg chg="addSp delSp modSp new mod ord modAnim">
        <pc:chgData name="Jensen, Jens (STFC,RAL,SC)" userId="47e2c20c-488e-4271-b299-997028f88ce9" providerId="ADAL" clId="{66771684-88E9-4A00-A98A-A9BEF286C161}" dt="2026-05-26T09:11:41.904" v="3253"/>
        <pc:sldMkLst>
          <pc:docMk/>
          <pc:sldMk cId="3935046391" sldId="303"/>
        </pc:sldMkLst>
        <pc:spChg chg="mod">
          <ac:chgData name="Jensen, Jens (STFC,RAL,SC)" userId="47e2c20c-488e-4271-b299-997028f88ce9" providerId="ADAL" clId="{66771684-88E9-4A00-A98A-A9BEF286C161}" dt="2026-05-26T08:10:15.092" v="2335" actId="20577"/>
          <ac:spMkLst>
            <pc:docMk/>
            <pc:sldMk cId="3935046391" sldId="303"/>
            <ac:spMk id="2" creationId="{D690769B-7C66-6EDF-2A84-9CF06FD6E672}"/>
          </ac:spMkLst>
        </pc:spChg>
        <pc:spChg chg="del">
          <ac:chgData name="Jensen, Jens (STFC,RAL,SC)" userId="47e2c20c-488e-4271-b299-997028f88ce9" providerId="ADAL" clId="{66771684-88E9-4A00-A98A-A9BEF286C161}" dt="2026-05-26T09:02:29.836" v="3230" actId="478"/>
          <ac:spMkLst>
            <pc:docMk/>
            <pc:sldMk cId="3935046391" sldId="303"/>
            <ac:spMk id="3" creationId="{ADDC1979-2BA1-7DA6-DFAA-47C1A550C561}"/>
          </ac:spMkLst>
        </pc:spChg>
        <pc:spChg chg="add mod">
          <ac:chgData name="Jensen, Jens (STFC,RAL,SC)" userId="47e2c20c-488e-4271-b299-997028f88ce9" providerId="ADAL" clId="{66771684-88E9-4A00-A98A-A9BEF286C161}" dt="2026-05-26T09:11:06.188" v="3249" actId="1076"/>
          <ac:spMkLst>
            <pc:docMk/>
            <pc:sldMk cId="3935046391" sldId="303"/>
            <ac:spMk id="8" creationId="{4D9368C9-0803-27B4-87B8-F8A8EE0B50BB}"/>
          </ac:spMkLst>
        </pc:spChg>
        <pc:spChg chg="add mod">
          <ac:chgData name="Jensen, Jens (STFC,RAL,SC)" userId="47e2c20c-488e-4271-b299-997028f88ce9" providerId="ADAL" clId="{66771684-88E9-4A00-A98A-A9BEF286C161}" dt="2026-05-26T09:11:33.699" v="3252" actId="1076"/>
          <ac:spMkLst>
            <pc:docMk/>
            <pc:sldMk cId="3935046391" sldId="303"/>
            <ac:spMk id="9" creationId="{9D637137-5301-8675-705A-65DDA8D8BA04}"/>
          </ac:spMkLst>
        </pc:spChg>
        <pc:picChg chg="add mod">
          <ac:chgData name="Jensen, Jens (STFC,RAL,SC)" userId="47e2c20c-488e-4271-b299-997028f88ce9" providerId="ADAL" clId="{66771684-88E9-4A00-A98A-A9BEF286C161}" dt="2026-05-26T09:04:54.532" v="3232" actId="1076"/>
          <ac:picMkLst>
            <pc:docMk/>
            <pc:sldMk cId="3935046391" sldId="303"/>
            <ac:picMk id="5" creationId="{F9EEA3FF-A654-5EFD-D6B4-77853E181090}"/>
          </ac:picMkLst>
        </pc:picChg>
        <pc:picChg chg="add mod">
          <ac:chgData name="Jensen, Jens (STFC,RAL,SC)" userId="47e2c20c-488e-4271-b299-997028f88ce9" providerId="ADAL" clId="{66771684-88E9-4A00-A98A-A9BEF286C161}" dt="2026-05-26T09:10:23.183" v="3240" actId="1076"/>
          <ac:picMkLst>
            <pc:docMk/>
            <pc:sldMk cId="3935046391" sldId="303"/>
            <ac:picMk id="7" creationId="{54E818FD-01B9-C528-E04C-160C9B304003}"/>
          </ac:picMkLst>
        </pc:picChg>
      </pc:sldChg>
      <pc:sldChg chg="modSp new mod">
        <pc:chgData name="Jensen, Jens (STFC,RAL,SC)" userId="47e2c20c-488e-4271-b299-997028f88ce9" providerId="ADAL" clId="{66771684-88E9-4A00-A98A-A9BEF286C161}" dt="2026-05-26T12:40:34.728" v="9093" actId="20577"/>
        <pc:sldMkLst>
          <pc:docMk/>
          <pc:sldMk cId="1528934674" sldId="304"/>
        </pc:sldMkLst>
        <pc:spChg chg="mod">
          <ac:chgData name="Jensen, Jens (STFC,RAL,SC)" userId="47e2c20c-488e-4271-b299-997028f88ce9" providerId="ADAL" clId="{66771684-88E9-4A00-A98A-A9BEF286C161}" dt="2026-05-26T08:34:07.348" v="2648" actId="20577"/>
          <ac:spMkLst>
            <pc:docMk/>
            <pc:sldMk cId="1528934674" sldId="304"/>
            <ac:spMk id="2" creationId="{43D625B3-A566-7977-7D7B-1885355893E8}"/>
          </ac:spMkLst>
        </pc:spChg>
        <pc:spChg chg="mod">
          <ac:chgData name="Jensen, Jens (STFC,RAL,SC)" userId="47e2c20c-488e-4271-b299-997028f88ce9" providerId="ADAL" clId="{66771684-88E9-4A00-A98A-A9BEF286C161}" dt="2026-05-26T12:40:34.728" v="9093" actId="20577"/>
          <ac:spMkLst>
            <pc:docMk/>
            <pc:sldMk cId="1528934674" sldId="304"/>
            <ac:spMk id="3" creationId="{5C5EF0EB-B60E-BD18-6B7D-4006E0E1E887}"/>
          </ac:spMkLst>
        </pc:spChg>
      </pc:sldChg>
      <pc:sldChg chg="addSp delSp modSp new mod modAnim">
        <pc:chgData name="Jensen, Jens (STFC,RAL,SC)" userId="47e2c20c-488e-4271-b299-997028f88ce9" providerId="ADAL" clId="{66771684-88E9-4A00-A98A-A9BEF286C161}" dt="2026-05-26T09:01:48.363" v="3229"/>
        <pc:sldMkLst>
          <pc:docMk/>
          <pc:sldMk cId="2287904861" sldId="305"/>
        </pc:sldMkLst>
        <pc:spChg chg="mod">
          <ac:chgData name="Jensen, Jens (STFC,RAL,SC)" userId="47e2c20c-488e-4271-b299-997028f88ce9" providerId="ADAL" clId="{66771684-88E9-4A00-A98A-A9BEF286C161}" dt="2026-05-26T08:58:48.785" v="3104" actId="20577"/>
          <ac:spMkLst>
            <pc:docMk/>
            <pc:sldMk cId="2287904861" sldId="305"/>
            <ac:spMk id="2" creationId="{43A8F07E-60FB-2A8E-309A-5A923ABFB9A2}"/>
          </ac:spMkLst>
        </pc:spChg>
        <pc:spChg chg="del">
          <ac:chgData name="Jensen, Jens (STFC,RAL,SC)" userId="47e2c20c-488e-4271-b299-997028f88ce9" providerId="ADAL" clId="{66771684-88E9-4A00-A98A-A9BEF286C161}" dt="2026-05-26T08:58:52.787" v="3105" actId="478"/>
          <ac:spMkLst>
            <pc:docMk/>
            <pc:sldMk cId="2287904861" sldId="305"/>
            <ac:spMk id="3" creationId="{07201535-D69F-0F26-289F-0BD5EF5B8A39}"/>
          </ac:spMkLst>
        </pc:spChg>
        <pc:spChg chg="add del mod">
          <ac:chgData name="Jensen, Jens (STFC,RAL,SC)" userId="47e2c20c-488e-4271-b299-997028f88ce9" providerId="ADAL" clId="{66771684-88E9-4A00-A98A-A9BEF286C161}" dt="2026-05-26T09:00:56.789" v="3193" actId="478"/>
          <ac:spMkLst>
            <pc:docMk/>
            <pc:sldMk cId="2287904861" sldId="305"/>
            <ac:spMk id="4" creationId="{03A1E4DD-3759-17CB-02C6-3B2BB9580CE6}"/>
          </ac:spMkLst>
        </pc:spChg>
        <pc:spChg chg="add mod">
          <ac:chgData name="Jensen, Jens (STFC,RAL,SC)" userId="47e2c20c-488e-4271-b299-997028f88ce9" providerId="ADAL" clId="{66771684-88E9-4A00-A98A-A9BEF286C161}" dt="2026-05-26T08:59:39.388" v="3179" actId="20577"/>
          <ac:spMkLst>
            <pc:docMk/>
            <pc:sldMk cId="2287904861" sldId="305"/>
            <ac:spMk id="5" creationId="{E52AE6C6-8033-3805-7136-73114B850CAE}"/>
          </ac:spMkLst>
        </pc:spChg>
        <pc:spChg chg="add mod">
          <ac:chgData name="Jensen, Jens (STFC,RAL,SC)" userId="47e2c20c-488e-4271-b299-997028f88ce9" providerId="ADAL" clId="{66771684-88E9-4A00-A98A-A9BEF286C161}" dt="2026-05-26T08:59:16.899" v="3131" actId="20577"/>
          <ac:spMkLst>
            <pc:docMk/>
            <pc:sldMk cId="2287904861" sldId="305"/>
            <ac:spMk id="6" creationId="{289D00EE-5A05-0AE7-13FF-0E8541E8ABF7}"/>
          </ac:spMkLst>
        </pc:spChg>
        <pc:spChg chg="add mod">
          <ac:chgData name="Jensen, Jens (STFC,RAL,SC)" userId="47e2c20c-488e-4271-b299-997028f88ce9" providerId="ADAL" clId="{66771684-88E9-4A00-A98A-A9BEF286C161}" dt="2026-05-26T08:59:29.157" v="3148" actId="20577"/>
          <ac:spMkLst>
            <pc:docMk/>
            <pc:sldMk cId="2287904861" sldId="305"/>
            <ac:spMk id="7" creationId="{F066DA6A-CE28-74E6-B2EC-DCFFC1956AC5}"/>
          </ac:spMkLst>
        </pc:spChg>
        <pc:spChg chg="add mod">
          <ac:chgData name="Jensen, Jens (STFC,RAL,SC)" userId="47e2c20c-488e-4271-b299-997028f88ce9" providerId="ADAL" clId="{66771684-88E9-4A00-A98A-A9BEF286C161}" dt="2026-05-26T08:59:56.940" v="3181" actId="207"/>
          <ac:spMkLst>
            <pc:docMk/>
            <pc:sldMk cId="2287904861" sldId="305"/>
            <ac:spMk id="8" creationId="{2772DFE6-54C9-4608-B0EA-C59A9546F6BE}"/>
          </ac:spMkLst>
        </pc:spChg>
        <pc:spChg chg="add mod">
          <ac:chgData name="Jensen, Jens (STFC,RAL,SC)" userId="47e2c20c-488e-4271-b299-997028f88ce9" providerId="ADAL" clId="{66771684-88E9-4A00-A98A-A9BEF286C161}" dt="2026-05-26T09:00:05.800" v="3184" actId="688"/>
          <ac:spMkLst>
            <pc:docMk/>
            <pc:sldMk cId="2287904861" sldId="305"/>
            <ac:spMk id="9" creationId="{2CA0F111-852F-CE6C-661F-77AECBA36AC0}"/>
          </ac:spMkLst>
        </pc:spChg>
        <pc:spChg chg="add mod">
          <ac:chgData name="Jensen, Jens (STFC,RAL,SC)" userId="47e2c20c-488e-4271-b299-997028f88ce9" providerId="ADAL" clId="{66771684-88E9-4A00-A98A-A9BEF286C161}" dt="2026-05-26T09:00:40.528" v="3192" actId="207"/>
          <ac:spMkLst>
            <pc:docMk/>
            <pc:sldMk cId="2287904861" sldId="305"/>
            <ac:spMk id="10" creationId="{02D26A19-EE97-12CC-6BA7-2A65878C284C}"/>
          </ac:spMkLst>
        </pc:spChg>
        <pc:spChg chg="add mod">
          <ac:chgData name="Jensen, Jens (STFC,RAL,SC)" userId="47e2c20c-488e-4271-b299-997028f88ce9" providerId="ADAL" clId="{66771684-88E9-4A00-A98A-A9BEF286C161}" dt="2026-05-26T09:00:27.569" v="3191" actId="1076"/>
          <ac:spMkLst>
            <pc:docMk/>
            <pc:sldMk cId="2287904861" sldId="305"/>
            <ac:spMk id="11" creationId="{47AC8111-2B33-C59F-27A7-E0132F0BEF1C}"/>
          </ac:spMkLst>
        </pc:spChg>
        <pc:spChg chg="add mod">
          <ac:chgData name="Jensen, Jens (STFC,RAL,SC)" userId="47e2c20c-488e-4271-b299-997028f88ce9" providerId="ADAL" clId="{66771684-88E9-4A00-A98A-A9BEF286C161}" dt="2026-05-26T09:01:40.957" v="3228" actId="13822"/>
          <ac:spMkLst>
            <pc:docMk/>
            <pc:sldMk cId="2287904861" sldId="305"/>
            <ac:spMk id="12" creationId="{0938DB6E-AAEA-9FCA-45BA-9BDC18F80C80}"/>
          </ac:spMkLst>
        </pc:spChg>
        <pc:spChg chg="add mod">
          <ac:chgData name="Jensen, Jens (STFC,RAL,SC)" userId="47e2c20c-488e-4271-b299-997028f88ce9" providerId="ADAL" clId="{66771684-88E9-4A00-A98A-A9BEF286C161}" dt="2026-05-26T09:01:40.957" v="3228" actId="13822"/>
          <ac:spMkLst>
            <pc:docMk/>
            <pc:sldMk cId="2287904861" sldId="305"/>
            <ac:spMk id="13" creationId="{2B70B8C0-72EF-6A55-D31D-81F81B032095}"/>
          </ac:spMkLst>
        </pc:spChg>
        <pc:spChg chg="add mod">
          <ac:chgData name="Jensen, Jens (STFC,RAL,SC)" userId="47e2c20c-488e-4271-b299-997028f88ce9" providerId="ADAL" clId="{66771684-88E9-4A00-A98A-A9BEF286C161}" dt="2026-05-26T09:01:40.957" v="3228" actId="13822"/>
          <ac:spMkLst>
            <pc:docMk/>
            <pc:sldMk cId="2287904861" sldId="305"/>
            <ac:spMk id="14" creationId="{51234513-9174-E171-7484-82DF2F436D26}"/>
          </ac:spMkLst>
        </pc:spChg>
        <pc:spChg chg="add mod">
          <ac:chgData name="Jensen, Jens (STFC,RAL,SC)" userId="47e2c20c-488e-4271-b299-997028f88ce9" providerId="ADAL" clId="{66771684-88E9-4A00-A98A-A9BEF286C161}" dt="2026-05-26T09:01:11.730" v="3196" actId="1076"/>
          <ac:spMkLst>
            <pc:docMk/>
            <pc:sldMk cId="2287904861" sldId="305"/>
            <ac:spMk id="15" creationId="{859CC912-1845-9658-6382-4EF4C8865E4D}"/>
          </ac:spMkLst>
        </pc:spChg>
        <pc:spChg chg="add mod">
          <ac:chgData name="Jensen, Jens (STFC,RAL,SC)" userId="47e2c20c-488e-4271-b299-997028f88ce9" providerId="ADAL" clId="{66771684-88E9-4A00-A98A-A9BEF286C161}" dt="2026-05-26T09:01:11.730" v="3196" actId="1076"/>
          <ac:spMkLst>
            <pc:docMk/>
            <pc:sldMk cId="2287904861" sldId="305"/>
            <ac:spMk id="16" creationId="{E64F46B1-6201-4726-EAD8-24677757AAD9}"/>
          </ac:spMkLst>
        </pc:spChg>
      </pc:sldChg>
      <pc:sldChg chg="addSp delSp modSp new mod">
        <pc:chgData name="Jensen, Jens (STFC,RAL,SC)" userId="47e2c20c-488e-4271-b299-997028f88ce9" providerId="ADAL" clId="{66771684-88E9-4A00-A98A-A9BEF286C161}" dt="2026-05-26T10:33:52.703" v="4622" actId="20577"/>
        <pc:sldMkLst>
          <pc:docMk/>
          <pc:sldMk cId="2524766844" sldId="306"/>
        </pc:sldMkLst>
        <pc:spChg chg="mod">
          <ac:chgData name="Jensen, Jens (STFC,RAL,SC)" userId="47e2c20c-488e-4271-b299-997028f88ce9" providerId="ADAL" clId="{66771684-88E9-4A00-A98A-A9BEF286C161}" dt="2026-05-26T10:33:52.703" v="4622" actId="20577"/>
          <ac:spMkLst>
            <pc:docMk/>
            <pc:sldMk cId="2524766844" sldId="306"/>
            <ac:spMk id="2" creationId="{22A743B9-A385-3CDF-FA04-0A765570067A}"/>
          </ac:spMkLst>
        </pc:spChg>
        <pc:spChg chg="del">
          <ac:chgData name="Jensen, Jens (STFC,RAL,SC)" userId="47e2c20c-488e-4271-b299-997028f88ce9" providerId="ADAL" clId="{66771684-88E9-4A00-A98A-A9BEF286C161}" dt="2026-05-26T09:50:47.610" v="3716" actId="478"/>
          <ac:spMkLst>
            <pc:docMk/>
            <pc:sldMk cId="2524766844" sldId="306"/>
            <ac:spMk id="3" creationId="{4DC8AF81-A8D6-3ECD-0C88-9EEDAB2E0685}"/>
          </ac:spMkLst>
        </pc:spChg>
        <pc:spChg chg="add mod">
          <ac:chgData name="Jensen, Jens (STFC,RAL,SC)" userId="47e2c20c-488e-4271-b299-997028f88ce9" providerId="ADAL" clId="{66771684-88E9-4A00-A98A-A9BEF286C161}" dt="2026-05-26T10:01:50.040" v="4093" actId="20577"/>
          <ac:spMkLst>
            <pc:docMk/>
            <pc:sldMk cId="2524766844" sldId="306"/>
            <ac:spMk id="4" creationId="{70B6659D-7FF8-3EA2-ADB5-06AD423E40DA}"/>
          </ac:spMkLst>
        </pc:spChg>
        <pc:spChg chg="add mod">
          <ac:chgData name="Jensen, Jens (STFC,RAL,SC)" userId="47e2c20c-488e-4271-b299-997028f88ce9" providerId="ADAL" clId="{66771684-88E9-4A00-A98A-A9BEF286C161}" dt="2026-05-26T10:01:02.759" v="4079" actId="164"/>
          <ac:spMkLst>
            <pc:docMk/>
            <pc:sldMk cId="2524766844" sldId="306"/>
            <ac:spMk id="5" creationId="{5BB4CB93-4CAD-D900-3A1D-7CE002119E96}"/>
          </ac:spMkLst>
        </pc:spChg>
        <pc:spChg chg="add mod">
          <ac:chgData name="Jensen, Jens (STFC,RAL,SC)" userId="47e2c20c-488e-4271-b299-997028f88ce9" providerId="ADAL" clId="{66771684-88E9-4A00-A98A-A9BEF286C161}" dt="2026-05-26T10:01:02.759" v="4079" actId="164"/>
          <ac:spMkLst>
            <pc:docMk/>
            <pc:sldMk cId="2524766844" sldId="306"/>
            <ac:spMk id="6" creationId="{5A281475-80AA-8835-3B60-48C5940F7AEA}"/>
          </ac:spMkLst>
        </pc:spChg>
        <pc:spChg chg="add mod">
          <ac:chgData name="Jensen, Jens (STFC,RAL,SC)" userId="47e2c20c-488e-4271-b299-997028f88ce9" providerId="ADAL" clId="{66771684-88E9-4A00-A98A-A9BEF286C161}" dt="2026-05-26T09:59:53.624" v="4059" actId="1076"/>
          <ac:spMkLst>
            <pc:docMk/>
            <pc:sldMk cId="2524766844" sldId="306"/>
            <ac:spMk id="7" creationId="{95D1F269-C1BF-4FB2-510C-C77BDBC58039}"/>
          </ac:spMkLst>
        </pc:spChg>
        <pc:spChg chg="add mod">
          <ac:chgData name="Jensen, Jens (STFC,RAL,SC)" userId="47e2c20c-488e-4271-b299-997028f88ce9" providerId="ADAL" clId="{66771684-88E9-4A00-A98A-A9BEF286C161}" dt="2026-05-26T09:58:48.297" v="4042" actId="207"/>
          <ac:spMkLst>
            <pc:docMk/>
            <pc:sldMk cId="2524766844" sldId="306"/>
            <ac:spMk id="8" creationId="{8079D0D2-076B-1332-1393-4D40F0D03C0E}"/>
          </ac:spMkLst>
        </pc:spChg>
        <pc:grpChg chg="add mod">
          <ac:chgData name="Jensen, Jens (STFC,RAL,SC)" userId="47e2c20c-488e-4271-b299-997028f88ce9" providerId="ADAL" clId="{66771684-88E9-4A00-A98A-A9BEF286C161}" dt="2026-05-26T10:00:47.250" v="4075" actId="164"/>
          <ac:grpSpMkLst>
            <pc:docMk/>
            <pc:sldMk cId="2524766844" sldId="306"/>
            <ac:grpSpMk id="11" creationId="{C27B5547-3E1C-0C37-1DBB-C5026C07B330}"/>
          </ac:grpSpMkLst>
        </pc:grpChg>
        <pc:grpChg chg="add mod">
          <ac:chgData name="Jensen, Jens (STFC,RAL,SC)" userId="47e2c20c-488e-4271-b299-997028f88ce9" providerId="ADAL" clId="{66771684-88E9-4A00-A98A-A9BEF286C161}" dt="2026-05-26T10:01:44.673" v="4080" actId="14100"/>
          <ac:grpSpMkLst>
            <pc:docMk/>
            <pc:sldMk cId="2524766844" sldId="306"/>
            <ac:grpSpMk id="12" creationId="{00560777-6633-964B-9353-0EBC08A9A77D}"/>
          </ac:grpSpMkLst>
        </pc:grpChg>
        <pc:cxnChg chg="add mod">
          <ac:chgData name="Jensen, Jens (STFC,RAL,SC)" userId="47e2c20c-488e-4271-b299-997028f88ce9" providerId="ADAL" clId="{66771684-88E9-4A00-A98A-A9BEF286C161}" dt="2026-05-26T10:02:14.798" v="4094" actId="14100"/>
          <ac:cxnSpMkLst>
            <pc:docMk/>
            <pc:sldMk cId="2524766844" sldId="306"/>
            <ac:cxnSpMk id="10" creationId="{64E087B8-58D3-B090-05CF-7D84356B1BF7}"/>
          </ac:cxnSpMkLst>
        </pc:cxnChg>
      </pc:sldChg>
      <pc:sldChg chg="modSp add mod modAnim">
        <pc:chgData name="Jensen, Jens (STFC,RAL,SC)" userId="47e2c20c-488e-4271-b299-997028f88ce9" providerId="ADAL" clId="{66771684-88E9-4A00-A98A-A9BEF286C161}" dt="2026-05-26T10:14:09.433" v="4195" actId="1076"/>
        <pc:sldMkLst>
          <pc:docMk/>
          <pc:sldMk cId="467878955" sldId="307"/>
        </pc:sldMkLst>
        <pc:spChg chg="mod">
          <ac:chgData name="Jensen, Jens (STFC,RAL,SC)" userId="47e2c20c-488e-4271-b299-997028f88ce9" providerId="ADAL" clId="{66771684-88E9-4A00-A98A-A9BEF286C161}" dt="2026-05-26T10:06:57.665" v="4154" actId="20577"/>
          <ac:spMkLst>
            <pc:docMk/>
            <pc:sldMk cId="467878955" sldId="307"/>
            <ac:spMk id="2" creationId="{4EFC1879-4B2D-1654-A1C7-605CF7B69ED1}"/>
          </ac:spMkLst>
        </pc:spChg>
        <pc:spChg chg="mod">
          <ac:chgData name="Jensen, Jens (STFC,RAL,SC)" userId="47e2c20c-488e-4271-b299-997028f88ce9" providerId="ADAL" clId="{66771684-88E9-4A00-A98A-A9BEF286C161}" dt="2026-05-26T10:14:09.433" v="4195" actId="1076"/>
          <ac:spMkLst>
            <pc:docMk/>
            <pc:sldMk cId="467878955" sldId="307"/>
            <ac:spMk id="3" creationId="{A8F29F40-A2B7-6892-BD84-5A77CE0904B1}"/>
          </ac:spMkLst>
        </pc:spChg>
      </pc:sldChg>
      <pc:sldChg chg="new del">
        <pc:chgData name="Jensen, Jens (STFC,RAL,SC)" userId="47e2c20c-488e-4271-b299-997028f88ce9" providerId="ADAL" clId="{66771684-88E9-4A00-A98A-A9BEF286C161}" dt="2026-05-26T10:20:28.562" v="4200" actId="680"/>
        <pc:sldMkLst>
          <pc:docMk/>
          <pc:sldMk cId="1163650982" sldId="308"/>
        </pc:sldMkLst>
      </pc:sldChg>
      <pc:sldChg chg="addSp delSp modSp add mod">
        <pc:chgData name="Jensen, Jens (STFC,RAL,SC)" userId="47e2c20c-488e-4271-b299-997028f88ce9" providerId="ADAL" clId="{66771684-88E9-4A00-A98A-A9BEF286C161}" dt="2026-05-26T13:05:42.615" v="9923" actId="14100"/>
        <pc:sldMkLst>
          <pc:docMk/>
          <pc:sldMk cId="2791619051" sldId="308"/>
        </pc:sldMkLst>
        <pc:spChg chg="mod">
          <ac:chgData name="Jensen, Jens (STFC,RAL,SC)" userId="47e2c20c-488e-4271-b299-997028f88ce9" providerId="ADAL" clId="{66771684-88E9-4A00-A98A-A9BEF286C161}" dt="2026-05-26T10:33:56.940" v="4623" actId="20577"/>
          <ac:spMkLst>
            <pc:docMk/>
            <pc:sldMk cId="2791619051" sldId="308"/>
            <ac:spMk id="2" creationId="{F9AB015E-B98C-7F71-2EA1-9056DE42C399}"/>
          </ac:spMkLst>
        </pc:spChg>
        <pc:spChg chg="add mod">
          <ac:chgData name="Jensen, Jens (STFC,RAL,SC)" userId="47e2c20c-488e-4271-b299-997028f88ce9" providerId="ADAL" clId="{66771684-88E9-4A00-A98A-A9BEF286C161}" dt="2026-05-26T10:35:06.893" v="4654" actId="20577"/>
          <ac:spMkLst>
            <pc:docMk/>
            <pc:sldMk cId="2791619051" sldId="308"/>
            <ac:spMk id="3" creationId="{FAB179AE-D29D-511F-CA40-47C9964E7E90}"/>
          </ac:spMkLst>
        </pc:spChg>
        <pc:spChg chg="mod">
          <ac:chgData name="Jensen, Jens (STFC,RAL,SC)" userId="47e2c20c-488e-4271-b299-997028f88ce9" providerId="ADAL" clId="{66771684-88E9-4A00-A98A-A9BEF286C161}" dt="2026-05-26T10:47:28.444" v="5433" actId="20577"/>
          <ac:spMkLst>
            <pc:docMk/>
            <pc:sldMk cId="2791619051" sldId="308"/>
            <ac:spMk id="5" creationId="{5497076E-82FE-38F4-A498-E71CCB498CF1}"/>
          </ac:spMkLst>
        </pc:spChg>
        <pc:spChg chg="mod">
          <ac:chgData name="Jensen, Jens (STFC,RAL,SC)" userId="47e2c20c-488e-4271-b299-997028f88ce9" providerId="ADAL" clId="{66771684-88E9-4A00-A98A-A9BEF286C161}" dt="2026-05-26T10:20:55.007" v="4203" actId="20577"/>
          <ac:spMkLst>
            <pc:docMk/>
            <pc:sldMk cId="2791619051" sldId="308"/>
            <ac:spMk id="6" creationId="{DB8FFCA0-C33E-4C2E-389F-0D9B1AD171BB}"/>
          </ac:spMkLst>
        </pc:spChg>
        <pc:spChg chg="del">
          <ac:chgData name="Jensen, Jens (STFC,RAL,SC)" userId="47e2c20c-488e-4271-b299-997028f88ce9" providerId="ADAL" clId="{66771684-88E9-4A00-A98A-A9BEF286C161}" dt="2026-05-26T10:20:40.808" v="4202" actId="478"/>
          <ac:spMkLst>
            <pc:docMk/>
            <pc:sldMk cId="2791619051" sldId="308"/>
            <ac:spMk id="8" creationId="{7E1E067A-BED3-964E-45F5-215FC9E00116}"/>
          </ac:spMkLst>
        </pc:spChg>
        <pc:spChg chg="add mod">
          <ac:chgData name="Jensen, Jens (STFC,RAL,SC)" userId="47e2c20c-488e-4271-b299-997028f88ce9" providerId="ADAL" clId="{66771684-88E9-4A00-A98A-A9BEF286C161}" dt="2026-05-26T13:05:42.615" v="9923" actId="14100"/>
          <ac:spMkLst>
            <pc:docMk/>
            <pc:sldMk cId="2791619051" sldId="308"/>
            <ac:spMk id="14" creationId="{C8914051-C182-1A2E-A74F-2F600034B82B}"/>
          </ac:spMkLst>
        </pc:spChg>
        <pc:cxnChg chg="add mod">
          <ac:chgData name="Jensen, Jens (STFC,RAL,SC)" userId="47e2c20c-488e-4271-b299-997028f88ce9" providerId="ADAL" clId="{66771684-88E9-4A00-A98A-A9BEF286C161}" dt="2026-05-26T10:24:17.664" v="4427" actId="14100"/>
          <ac:cxnSpMkLst>
            <pc:docMk/>
            <pc:sldMk cId="2791619051" sldId="308"/>
            <ac:cxnSpMk id="9" creationId="{8552F51C-D96D-C8CB-3AC2-2AB2404DE043}"/>
          </ac:cxnSpMkLst>
        </pc:cxnChg>
        <pc:cxnChg chg="del">
          <ac:chgData name="Jensen, Jens (STFC,RAL,SC)" userId="47e2c20c-488e-4271-b299-997028f88ce9" providerId="ADAL" clId="{66771684-88E9-4A00-A98A-A9BEF286C161}" dt="2026-05-26T10:20:40.808" v="4202" actId="478"/>
          <ac:cxnSpMkLst>
            <pc:docMk/>
            <pc:sldMk cId="2791619051" sldId="308"/>
            <ac:cxnSpMk id="10" creationId="{2099A46B-CD0E-FA4D-7A68-E37FC0E0D46C}"/>
          </ac:cxnSpMkLst>
        </pc:cxnChg>
        <pc:cxnChg chg="add mod">
          <ac:chgData name="Jensen, Jens (STFC,RAL,SC)" userId="47e2c20c-488e-4271-b299-997028f88ce9" providerId="ADAL" clId="{66771684-88E9-4A00-A98A-A9BEF286C161}" dt="2026-05-26T13:05:42.615" v="9923" actId="14100"/>
          <ac:cxnSpMkLst>
            <pc:docMk/>
            <pc:sldMk cId="2791619051" sldId="308"/>
            <ac:cxnSpMk id="15" creationId="{1C0F7B70-246D-7F96-7BF2-04E2F65C4EE9}"/>
          </ac:cxnSpMkLst>
        </pc:cxnChg>
      </pc:sldChg>
      <pc:sldChg chg="modSp new mod">
        <pc:chgData name="Jensen, Jens (STFC,RAL,SC)" userId="47e2c20c-488e-4271-b299-997028f88ce9" providerId="ADAL" clId="{66771684-88E9-4A00-A98A-A9BEF286C161}" dt="2026-05-26T11:07:02.216" v="6036" actId="14"/>
        <pc:sldMkLst>
          <pc:docMk/>
          <pc:sldMk cId="899119406" sldId="309"/>
        </pc:sldMkLst>
        <pc:spChg chg="mod">
          <ac:chgData name="Jensen, Jens (STFC,RAL,SC)" userId="47e2c20c-488e-4271-b299-997028f88ce9" providerId="ADAL" clId="{66771684-88E9-4A00-A98A-A9BEF286C161}" dt="2026-05-26T11:06:53.056" v="6027" actId="20577"/>
          <ac:spMkLst>
            <pc:docMk/>
            <pc:sldMk cId="899119406" sldId="309"/>
            <ac:spMk id="2" creationId="{46B0FB5C-3974-F997-151B-59845D45E1BA}"/>
          </ac:spMkLst>
        </pc:spChg>
        <pc:spChg chg="mod">
          <ac:chgData name="Jensen, Jens (STFC,RAL,SC)" userId="47e2c20c-488e-4271-b299-997028f88ce9" providerId="ADAL" clId="{66771684-88E9-4A00-A98A-A9BEF286C161}" dt="2026-05-26T11:07:02.216" v="6036" actId="14"/>
          <ac:spMkLst>
            <pc:docMk/>
            <pc:sldMk cId="899119406" sldId="309"/>
            <ac:spMk id="3" creationId="{EE935A5C-978C-4703-D86B-29FB4108544D}"/>
          </ac:spMkLst>
        </pc:spChg>
      </pc:sldChg>
      <pc:sldChg chg="addSp delSp modSp new mod">
        <pc:chgData name="Jensen, Jens (STFC,RAL,SC)" userId="47e2c20c-488e-4271-b299-997028f88ce9" providerId="ADAL" clId="{66771684-88E9-4A00-A98A-A9BEF286C161}" dt="2026-05-26T13:07:01.075" v="9984" actId="20577"/>
        <pc:sldMkLst>
          <pc:docMk/>
          <pc:sldMk cId="1036081820" sldId="310"/>
        </pc:sldMkLst>
        <pc:spChg chg="mod">
          <ac:chgData name="Jensen, Jens (STFC,RAL,SC)" userId="47e2c20c-488e-4271-b299-997028f88ce9" providerId="ADAL" clId="{66771684-88E9-4A00-A98A-A9BEF286C161}" dt="2026-05-26T11:08:36.928" v="6064" actId="20577"/>
          <ac:spMkLst>
            <pc:docMk/>
            <pc:sldMk cId="1036081820" sldId="310"/>
            <ac:spMk id="2" creationId="{6C5C64F2-2852-AB90-5C70-47407B32A732}"/>
          </ac:spMkLst>
        </pc:spChg>
        <pc:spChg chg="del mod">
          <ac:chgData name="Jensen, Jens (STFC,RAL,SC)" userId="47e2c20c-488e-4271-b299-997028f88ce9" providerId="ADAL" clId="{66771684-88E9-4A00-A98A-A9BEF286C161}" dt="2026-05-26T11:29:25.713" v="6878" actId="478"/>
          <ac:spMkLst>
            <pc:docMk/>
            <pc:sldMk cId="1036081820" sldId="310"/>
            <ac:spMk id="3" creationId="{0F2936F8-D576-7FCE-7F8A-6027E55AC466}"/>
          </ac:spMkLst>
        </pc:spChg>
        <pc:spChg chg="add del mod">
          <ac:chgData name="Jensen, Jens (STFC,RAL,SC)" userId="47e2c20c-488e-4271-b299-997028f88ce9" providerId="ADAL" clId="{66771684-88E9-4A00-A98A-A9BEF286C161}" dt="2026-05-26T11:30:49.648" v="6918" actId="478"/>
          <ac:spMkLst>
            <pc:docMk/>
            <pc:sldMk cId="1036081820" sldId="310"/>
            <ac:spMk id="4" creationId="{AFC5EF74-E07E-9A0C-A0C9-CD4C5FAB41F1}"/>
          </ac:spMkLst>
        </pc:spChg>
        <pc:spChg chg="add del mod">
          <ac:chgData name="Jensen, Jens (STFC,RAL,SC)" userId="47e2c20c-488e-4271-b299-997028f88ce9" providerId="ADAL" clId="{66771684-88E9-4A00-A98A-A9BEF286C161}" dt="2026-05-26T11:30:17.784" v="6914" actId="478"/>
          <ac:spMkLst>
            <pc:docMk/>
            <pc:sldMk cId="1036081820" sldId="310"/>
            <ac:spMk id="5" creationId="{5D97DDAD-3B4C-520C-BFF5-D8B7913D6C30}"/>
          </ac:spMkLst>
        </pc:spChg>
        <pc:spChg chg="add mod">
          <ac:chgData name="Jensen, Jens (STFC,RAL,SC)" userId="47e2c20c-488e-4271-b299-997028f88ce9" providerId="ADAL" clId="{66771684-88E9-4A00-A98A-A9BEF286C161}" dt="2026-05-26T11:31:29.889" v="6969" actId="1076"/>
          <ac:spMkLst>
            <pc:docMk/>
            <pc:sldMk cId="1036081820" sldId="310"/>
            <ac:spMk id="6" creationId="{DB76E509-5613-2E3E-855B-706BEBFF3198}"/>
          </ac:spMkLst>
        </pc:spChg>
        <pc:spChg chg="add mod">
          <ac:chgData name="Jensen, Jens (STFC,RAL,SC)" userId="47e2c20c-488e-4271-b299-997028f88ce9" providerId="ADAL" clId="{66771684-88E9-4A00-A98A-A9BEF286C161}" dt="2026-05-26T11:31:31.758" v="6970" actId="1076"/>
          <ac:spMkLst>
            <pc:docMk/>
            <pc:sldMk cId="1036081820" sldId="310"/>
            <ac:spMk id="7" creationId="{2D0E3AC3-7ED6-A3D3-D63D-8480CAB16591}"/>
          </ac:spMkLst>
        </pc:spChg>
        <pc:spChg chg="add mod">
          <ac:chgData name="Jensen, Jens (STFC,RAL,SC)" userId="47e2c20c-488e-4271-b299-997028f88ce9" providerId="ADAL" clId="{66771684-88E9-4A00-A98A-A9BEF286C161}" dt="2026-05-26T11:31:45.888" v="6974" actId="207"/>
          <ac:spMkLst>
            <pc:docMk/>
            <pc:sldMk cId="1036081820" sldId="310"/>
            <ac:spMk id="8" creationId="{C78CC1D7-C70C-0CFD-228E-3060E600550D}"/>
          </ac:spMkLst>
        </pc:spChg>
        <pc:spChg chg="add mod">
          <ac:chgData name="Jensen, Jens (STFC,RAL,SC)" userId="47e2c20c-488e-4271-b299-997028f88ce9" providerId="ADAL" clId="{66771684-88E9-4A00-A98A-A9BEF286C161}" dt="2026-05-26T11:31:45.888" v="6974" actId="207"/>
          <ac:spMkLst>
            <pc:docMk/>
            <pc:sldMk cId="1036081820" sldId="310"/>
            <ac:spMk id="9" creationId="{95006DEE-458A-8175-98D6-C1D8FD7CEF43}"/>
          </ac:spMkLst>
        </pc:spChg>
        <pc:spChg chg="add mod">
          <ac:chgData name="Jensen, Jens (STFC,RAL,SC)" userId="47e2c20c-488e-4271-b299-997028f88ce9" providerId="ADAL" clId="{66771684-88E9-4A00-A98A-A9BEF286C161}" dt="2026-05-26T11:33:16.284" v="6997" actId="1076"/>
          <ac:spMkLst>
            <pc:docMk/>
            <pc:sldMk cId="1036081820" sldId="310"/>
            <ac:spMk id="10" creationId="{0C231C6B-CC3C-0238-DDA5-0AC8013D208B}"/>
          </ac:spMkLst>
        </pc:spChg>
        <pc:spChg chg="add mod">
          <ac:chgData name="Jensen, Jens (STFC,RAL,SC)" userId="47e2c20c-488e-4271-b299-997028f88ce9" providerId="ADAL" clId="{66771684-88E9-4A00-A98A-A9BEF286C161}" dt="2026-05-26T13:07:01.075" v="9984" actId="20577"/>
          <ac:spMkLst>
            <pc:docMk/>
            <pc:sldMk cId="1036081820" sldId="310"/>
            <ac:spMk id="11" creationId="{CDCAEBAB-394D-9FC3-C38D-80EA4080E166}"/>
          </ac:spMkLst>
        </pc:spChg>
      </pc:sldChg>
      <pc:sldChg chg="addSp delSp modSp new mod">
        <pc:chgData name="Jensen, Jens (STFC,RAL,SC)" userId="47e2c20c-488e-4271-b299-997028f88ce9" providerId="ADAL" clId="{66771684-88E9-4A00-A98A-A9BEF286C161}" dt="2026-05-26T12:34:35.836" v="8994" actId="20577"/>
        <pc:sldMkLst>
          <pc:docMk/>
          <pc:sldMk cId="1893584434" sldId="311"/>
        </pc:sldMkLst>
        <pc:spChg chg="mod">
          <ac:chgData name="Jensen, Jens (STFC,RAL,SC)" userId="47e2c20c-488e-4271-b299-997028f88ce9" providerId="ADAL" clId="{66771684-88E9-4A00-A98A-A9BEF286C161}" dt="2026-05-26T11:46:08.921" v="7921" actId="1076"/>
          <ac:spMkLst>
            <pc:docMk/>
            <pc:sldMk cId="1893584434" sldId="311"/>
            <ac:spMk id="2" creationId="{12A3BB6D-F1FB-B9B3-3059-27D9C9BC2287}"/>
          </ac:spMkLst>
        </pc:spChg>
        <pc:spChg chg="del">
          <ac:chgData name="Jensen, Jens (STFC,RAL,SC)" userId="47e2c20c-488e-4271-b299-997028f88ce9" providerId="ADAL" clId="{66771684-88E9-4A00-A98A-A9BEF286C161}" dt="2026-05-26T10:59:45.327" v="5802" actId="3680"/>
          <ac:spMkLst>
            <pc:docMk/>
            <pc:sldMk cId="1893584434" sldId="311"/>
            <ac:spMk id="3" creationId="{3989BF3B-D836-4755-40FA-FC2806E6BD6D}"/>
          </ac:spMkLst>
        </pc:spChg>
        <pc:graphicFrameChg chg="add mod ord modGraphic">
          <ac:chgData name="Jensen, Jens (STFC,RAL,SC)" userId="47e2c20c-488e-4271-b299-997028f88ce9" providerId="ADAL" clId="{66771684-88E9-4A00-A98A-A9BEF286C161}" dt="2026-05-26T12:34:35.836" v="8994" actId="20577"/>
          <ac:graphicFrameMkLst>
            <pc:docMk/>
            <pc:sldMk cId="1893584434" sldId="311"/>
            <ac:graphicFrameMk id="4" creationId="{CE7A65CE-2A6C-74FD-DBFB-0FAF3C394B92}"/>
          </ac:graphicFrameMkLst>
        </pc:graphicFrameChg>
      </pc:sldChg>
      <pc:sldChg chg="addSp modSp add mod">
        <pc:chgData name="Jensen, Jens (STFC,RAL,SC)" userId="47e2c20c-488e-4271-b299-997028f88ce9" providerId="ADAL" clId="{66771684-88E9-4A00-A98A-A9BEF286C161}" dt="2026-05-26T11:42:00.071" v="7810" actId="20577"/>
        <pc:sldMkLst>
          <pc:docMk/>
          <pc:sldMk cId="4237387885" sldId="312"/>
        </pc:sldMkLst>
        <pc:spChg chg="mod">
          <ac:chgData name="Jensen, Jens (STFC,RAL,SC)" userId="47e2c20c-488e-4271-b299-997028f88ce9" providerId="ADAL" clId="{66771684-88E9-4A00-A98A-A9BEF286C161}" dt="2026-05-26T11:42:00.071" v="7810" actId="20577"/>
          <ac:spMkLst>
            <pc:docMk/>
            <pc:sldMk cId="4237387885" sldId="312"/>
            <ac:spMk id="3" creationId="{E2F94683-E7BB-31D8-D44D-EC1401C52CA2}"/>
          </ac:spMkLst>
        </pc:spChg>
        <pc:spChg chg="add mod">
          <ac:chgData name="Jensen, Jens (STFC,RAL,SC)" userId="47e2c20c-488e-4271-b299-997028f88ce9" providerId="ADAL" clId="{66771684-88E9-4A00-A98A-A9BEF286C161}" dt="2026-05-26T11:40:56.640" v="7784" actId="20577"/>
          <ac:spMkLst>
            <pc:docMk/>
            <pc:sldMk cId="4237387885" sldId="312"/>
            <ac:spMk id="4" creationId="{FAC2D586-5DA2-E063-BEE6-2B205032B8D4}"/>
          </ac:spMkLst>
        </pc:spChg>
      </pc:sldChg>
      <pc:sldChg chg="addSp modSp new mod modClrScheme chgLayout">
        <pc:chgData name="Jensen, Jens (STFC,RAL,SC)" userId="47e2c20c-488e-4271-b299-997028f88ce9" providerId="ADAL" clId="{66771684-88E9-4A00-A98A-A9BEF286C161}" dt="2026-05-26T12:37:19.073" v="9063" actId="20577"/>
        <pc:sldMkLst>
          <pc:docMk/>
          <pc:sldMk cId="384330790" sldId="313"/>
        </pc:sldMkLst>
        <pc:spChg chg="mod ord">
          <ac:chgData name="Jensen, Jens (STFC,RAL,SC)" userId="47e2c20c-488e-4271-b299-997028f88ce9" providerId="ADAL" clId="{66771684-88E9-4A00-A98A-A9BEF286C161}" dt="2026-05-26T12:07:17.911" v="8381" actId="700"/>
          <ac:spMkLst>
            <pc:docMk/>
            <pc:sldMk cId="384330790" sldId="313"/>
            <ac:spMk id="2" creationId="{701F0A88-71D5-CC5F-BCE5-8ACB579FA8FB}"/>
          </ac:spMkLst>
        </pc:spChg>
        <pc:spChg chg="mod ord">
          <ac:chgData name="Jensen, Jens (STFC,RAL,SC)" userId="47e2c20c-488e-4271-b299-997028f88ce9" providerId="ADAL" clId="{66771684-88E9-4A00-A98A-A9BEF286C161}" dt="2026-05-26T12:37:19.073" v="9063" actId="20577"/>
          <ac:spMkLst>
            <pc:docMk/>
            <pc:sldMk cId="384330790" sldId="313"/>
            <ac:spMk id="3" creationId="{93450003-1EAA-2878-C1B1-562815E20506}"/>
          </ac:spMkLst>
        </pc:spChg>
        <pc:spChg chg="add mod ord">
          <ac:chgData name="Jensen, Jens (STFC,RAL,SC)" userId="47e2c20c-488e-4271-b299-997028f88ce9" providerId="ADAL" clId="{66771684-88E9-4A00-A98A-A9BEF286C161}" dt="2026-05-26T12:37:16.702" v="9044" actId="27636"/>
          <ac:spMkLst>
            <pc:docMk/>
            <pc:sldMk cId="384330790" sldId="313"/>
            <ac:spMk id="4" creationId="{FD14B3B2-31A6-8EF3-BB72-8A1F28B414AC}"/>
          </ac:spMkLst>
        </pc:spChg>
      </pc:sldChg>
      <pc:sldChg chg="modSp new mod">
        <pc:chgData name="Jensen, Jens (STFC,RAL,SC)" userId="47e2c20c-488e-4271-b299-997028f88ce9" providerId="ADAL" clId="{66771684-88E9-4A00-A98A-A9BEF286C161}" dt="2026-05-26T12:57:51.151" v="9691" actId="15"/>
        <pc:sldMkLst>
          <pc:docMk/>
          <pc:sldMk cId="949208048" sldId="314"/>
        </pc:sldMkLst>
        <pc:spChg chg="mod">
          <ac:chgData name="Jensen, Jens (STFC,RAL,SC)" userId="47e2c20c-488e-4271-b299-997028f88ce9" providerId="ADAL" clId="{66771684-88E9-4A00-A98A-A9BEF286C161}" dt="2026-05-26T12:57:27.611" v="9617" actId="20577"/>
          <ac:spMkLst>
            <pc:docMk/>
            <pc:sldMk cId="949208048" sldId="314"/>
            <ac:spMk id="2" creationId="{DC134DD7-004B-8E6D-B7E2-64896D353F61}"/>
          </ac:spMkLst>
        </pc:spChg>
        <pc:spChg chg="mod">
          <ac:chgData name="Jensen, Jens (STFC,RAL,SC)" userId="47e2c20c-488e-4271-b299-997028f88ce9" providerId="ADAL" clId="{66771684-88E9-4A00-A98A-A9BEF286C161}" dt="2026-05-26T12:57:51.151" v="9691" actId="15"/>
          <ac:spMkLst>
            <pc:docMk/>
            <pc:sldMk cId="949208048" sldId="314"/>
            <ac:spMk id="3" creationId="{5D7733C3-EAB9-1E6F-CE73-A207F2009F1D}"/>
          </ac:spMkLst>
        </pc:spChg>
      </pc:sldChg>
      <pc:sldChg chg="new del">
        <pc:chgData name="Jensen, Jens (STFC,RAL,SC)" userId="47e2c20c-488e-4271-b299-997028f88ce9" providerId="ADAL" clId="{66771684-88E9-4A00-A98A-A9BEF286C161}" dt="2026-05-26T12:58:30.657" v="9694" actId="47"/>
        <pc:sldMkLst>
          <pc:docMk/>
          <pc:sldMk cId="3236407550" sldId="315"/>
        </pc:sldMkLst>
      </pc:sldChg>
      <pc:sldChg chg="addSp delSp modSp add mod">
        <pc:chgData name="Jensen, Jens (STFC,RAL,SC)" userId="47e2c20c-488e-4271-b299-997028f88ce9" providerId="ADAL" clId="{66771684-88E9-4A00-A98A-A9BEF286C161}" dt="2026-05-26T13:00:54.447" v="9774" actId="2085"/>
        <pc:sldMkLst>
          <pc:docMk/>
          <pc:sldMk cId="3659097653" sldId="316"/>
        </pc:sldMkLst>
        <pc:spChg chg="mod">
          <ac:chgData name="Jensen, Jens (STFC,RAL,SC)" userId="47e2c20c-488e-4271-b299-997028f88ce9" providerId="ADAL" clId="{66771684-88E9-4A00-A98A-A9BEF286C161}" dt="2026-05-26T13:00:54.447" v="9774" actId="2085"/>
          <ac:spMkLst>
            <pc:docMk/>
            <pc:sldMk cId="3659097653" sldId="316"/>
            <ac:spMk id="3" creationId="{F1DF0A77-F047-2024-48DB-E349E7BB90FE}"/>
          </ac:spMkLst>
        </pc:spChg>
        <pc:spChg chg="mod">
          <ac:chgData name="Jensen, Jens (STFC,RAL,SC)" userId="47e2c20c-488e-4271-b299-997028f88ce9" providerId="ADAL" clId="{66771684-88E9-4A00-A98A-A9BEF286C161}" dt="2026-05-26T12:58:37.294" v="9696" actId="20577"/>
          <ac:spMkLst>
            <pc:docMk/>
            <pc:sldMk cId="3659097653" sldId="316"/>
            <ac:spMk id="4" creationId="{6FC3BC47-F5D7-8A61-0897-68761B227DA6}"/>
          </ac:spMkLst>
        </pc:spChg>
        <pc:spChg chg="mod">
          <ac:chgData name="Jensen, Jens (STFC,RAL,SC)" userId="47e2c20c-488e-4271-b299-997028f88ce9" providerId="ADAL" clId="{66771684-88E9-4A00-A98A-A9BEF286C161}" dt="2026-05-26T13:00:01.714" v="9766" actId="207"/>
          <ac:spMkLst>
            <pc:docMk/>
            <pc:sldMk cId="3659097653" sldId="316"/>
            <ac:spMk id="5" creationId="{D8103B01-BE4D-6A74-B108-DDD4455A8103}"/>
          </ac:spMkLst>
        </pc:spChg>
        <pc:spChg chg="mod">
          <ac:chgData name="Jensen, Jens (STFC,RAL,SC)" userId="47e2c20c-488e-4271-b299-997028f88ce9" providerId="ADAL" clId="{66771684-88E9-4A00-A98A-A9BEF286C161}" dt="2026-05-26T13:00:01.714" v="9766" actId="207"/>
          <ac:spMkLst>
            <pc:docMk/>
            <pc:sldMk cId="3659097653" sldId="316"/>
            <ac:spMk id="6" creationId="{30E15A00-A888-EF9B-2662-41429D5548E9}"/>
          </ac:spMkLst>
        </pc:spChg>
        <pc:spChg chg="add mod">
          <ac:chgData name="Jensen, Jens (STFC,RAL,SC)" userId="47e2c20c-488e-4271-b299-997028f88ce9" providerId="ADAL" clId="{66771684-88E9-4A00-A98A-A9BEF286C161}" dt="2026-05-26T13:00:54.447" v="9774" actId="2085"/>
          <ac:spMkLst>
            <pc:docMk/>
            <pc:sldMk cId="3659097653" sldId="316"/>
            <ac:spMk id="8" creationId="{5AA2DEA4-0100-5903-60BB-E2DF907BDA7D}"/>
          </ac:spMkLst>
        </pc:spChg>
        <pc:grpChg chg="mod">
          <ac:chgData name="Jensen, Jens (STFC,RAL,SC)" userId="47e2c20c-488e-4271-b299-997028f88ce9" providerId="ADAL" clId="{66771684-88E9-4A00-A98A-A9BEF286C161}" dt="2026-05-26T13:00:01.714" v="9766" actId="207"/>
          <ac:grpSpMkLst>
            <pc:docMk/>
            <pc:sldMk cId="3659097653" sldId="316"/>
            <ac:grpSpMk id="12" creationId="{EB01E038-A8FC-6FBE-3AE2-D0BC4CC674BF}"/>
          </ac:grpSpMkLst>
        </pc:grpChg>
        <pc:cxnChg chg="del">
          <ac:chgData name="Jensen, Jens (STFC,RAL,SC)" userId="47e2c20c-488e-4271-b299-997028f88ce9" providerId="ADAL" clId="{66771684-88E9-4A00-A98A-A9BEF286C161}" dt="2026-05-26T12:58:53.046" v="9699" actId="478"/>
          <ac:cxnSpMkLst>
            <pc:docMk/>
            <pc:sldMk cId="3659097653" sldId="316"/>
            <ac:cxnSpMk id="9" creationId="{A6F1C6A6-AE5B-A1BA-B69B-E2A433AAA0F3}"/>
          </ac:cxnSpMkLst>
        </pc:cxnChg>
      </pc:sldChg>
      <pc:sldChg chg="addSp delSp modSp new mod">
        <pc:chgData name="Jensen, Jens (STFC,RAL,SC)" userId="47e2c20c-488e-4271-b299-997028f88ce9" providerId="ADAL" clId="{66771684-88E9-4A00-A98A-A9BEF286C161}" dt="2026-05-26T13:26:07.169" v="11184" actId="1076"/>
        <pc:sldMkLst>
          <pc:docMk/>
          <pc:sldMk cId="1961725619" sldId="317"/>
        </pc:sldMkLst>
        <pc:spChg chg="mod">
          <ac:chgData name="Jensen, Jens (STFC,RAL,SC)" userId="47e2c20c-488e-4271-b299-997028f88ce9" providerId="ADAL" clId="{66771684-88E9-4A00-A98A-A9BEF286C161}" dt="2026-05-26T13:26:01.397" v="11183"/>
          <ac:spMkLst>
            <pc:docMk/>
            <pc:sldMk cId="1961725619" sldId="317"/>
            <ac:spMk id="2" creationId="{A57CAD34-4608-6DE2-B28D-2837E9269F7A}"/>
          </ac:spMkLst>
        </pc:spChg>
        <pc:spChg chg="del">
          <ac:chgData name="Jensen, Jens (STFC,RAL,SC)" userId="47e2c20c-488e-4271-b299-997028f88ce9" providerId="ADAL" clId="{66771684-88E9-4A00-A98A-A9BEF286C161}" dt="2026-05-26T13:01:05.075" v="9776" actId="478"/>
          <ac:spMkLst>
            <pc:docMk/>
            <pc:sldMk cId="1961725619" sldId="317"/>
            <ac:spMk id="3" creationId="{54C9DDDD-F240-E093-37AB-75EF288B7304}"/>
          </ac:spMkLst>
        </pc:spChg>
        <pc:spChg chg="add mod">
          <ac:chgData name="Jensen, Jens (STFC,RAL,SC)" userId="47e2c20c-488e-4271-b299-997028f88ce9" providerId="ADAL" clId="{66771684-88E9-4A00-A98A-A9BEF286C161}" dt="2026-05-26T13:03:53.659" v="9871" actId="208"/>
          <ac:spMkLst>
            <pc:docMk/>
            <pc:sldMk cId="1961725619" sldId="317"/>
            <ac:spMk id="6" creationId="{A9343CEA-1B13-22DF-1830-FA7AD00B4F95}"/>
          </ac:spMkLst>
        </pc:spChg>
        <pc:spChg chg="add mod">
          <ac:chgData name="Jensen, Jens (STFC,RAL,SC)" userId="47e2c20c-488e-4271-b299-997028f88ce9" providerId="ADAL" clId="{66771684-88E9-4A00-A98A-A9BEF286C161}" dt="2026-05-26T13:10:38.553" v="10189" actId="208"/>
          <ac:spMkLst>
            <pc:docMk/>
            <pc:sldMk cId="1961725619" sldId="317"/>
            <ac:spMk id="9" creationId="{635D1998-FCBC-1B04-5B40-25D9A7F3400E}"/>
          </ac:spMkLst>
        </pc:spChg>
        <pc:spChg chg="add mod">
          <ac:chgData name="Jensen, Jens (STFC,RAL,SC)" userId="47e2c20c-488e-4271-b299-997028f88ce9" providerId="ADAL" clId="{66771684-88E9-4A00-A98A-A9BEF286C161}" dt="2026-05-26T13:26:07.169" v="11184" actId="1076"/>
          <ac:spMkLst>
            <pc:docMk/>
            <pc:sldMk cId="1961725619" sldId="317"/>
            <ac:spMk id="12" creationId="{3996A514-4F5B-BE0C-342A-39AA0B573536}"/>
          </ac:spMkLst>
        </pc:spChg>
        <pc:picChg chg="add mod">
          <ac:chgData name="Jensen, Jens (STFC,RAL,SC)" userId="47e2c20c-488e-4271-b299-997028f88ce9" providerId="ADAL" clId="{66771684-88E9-4A00-A98A-A9BEF286C161}" dt="2026-05-26T13:01:59.563" v="9783" actId="1076"/>
          <ac:picMkLst>
            <pc:docMk/>
            <pc:sldMk cId="1961725619" sldId="317"/>
            <ac:picMk id="5" creationId="{F73FA43B-6F0E-66D3-CA13-7CEB6A5C4E39}"/>
          </ac:picMkLst>
        </pc:picChg>
        <pc:cxnChg chg="add mod">
          <ac:chgData name="Jensen, Jens (STFC,RAL,SC)" userId="47e2c20c-488e-4271-b299-997028f88ce9" providerId="ADAL" clId="{66771684-88E9-4A00-A98A-A9BEF286C161}" dt="2026-05-26T13:04:15.578" v="9874" actId="692"/>
          <ac:cxnSpMkLst>
            <pc:docMk/>
            <pc:sldMk cId="1961725619" sldId="317"/>
            <ac:cxnSpMk id="8" creationId="{71CD38CE-5BF2-DF95-D3C4-AA0DF99E559B}"/>
          </ac:cxnSpMkLst>
        </pc:cxnChg>
        <pc:cxnChg chg="add mod">
          <ac:chgData name="Jensen, Jens (STFC,RAL,SC)" userId="47e2c20c-488e-4271-b299-997028f88ce9" providerId="ADAL" clId="{66771684-88E9-4A00-A98A-A9BEF286C161}" dt="2026-05-26T13:10:49.064" v="10191" actId="692"/>
          <ac:cxnSpMkLst>
            <pc:docMk/>
            <pc:sldMk cId="1961725619" sldId="317"/>
            <ac:cxnSpMk id="11" creationId="{B09A1414-A282-A2D9-D851-AC33256B7316}"/>
          </ac:cxnSpMkLst>
        </pc:cxnChg>
      </pc:sldChg>
      <pc:sldChg chg="addSp delSp modSp new mod modClrScheme chgLayout">
        <pc:chgData name="Jensen, Jens (STFC,RAL,SC)" userId="47e2c20c-488e-4271-b299-997028f88ce9" providerId="ADAL" clId="{66771684-88E9-4A00-A98A-A9BEF286C161}" dt="2026-05-26T13:21:06.045" v="10687" actId="20577"/>
        <pc:sldMkLst>
          <pc:docMk/>
          <pc:sldMk cId="3607904264" sldId="318"/>
        </pc:sldMkLst>
        <pc:spChg chg="del mod ord">
          <ac:chgData name="Jensen, Jens (STFC,RAL,SC)" userId="47e2c20c-488e-4271-b299-997028f88ce9" providerId="ADAL" clId="{66771684-88E9-4A00-A98A-A9BEF286C161}" dt="2026-05-26T13:11:21.112" v="10195" actId="700"/>
          <ac:spMkLst>
            <pc:docMk/>
            <pc:sldMk cId="3607904264" sldId="318"/>
            <ac:spMk id="2" creationId="{49004541-116C-18AF-EEDD-074742B8AA2B}"/>
          </ac:spMkLst>
        </pc:spChg>
        <pc:spChg chg="del mod ord">
          <ac:chgData name="Jensen, Jens (STFC,RAL,SC)" userId="47e2c20c-488e-4271-b299-997028f88ce9" providerId="ADAL" clId="{66771684-88E9-4A00-A98A-A9BEF286C161}" dt="2026-05-26T13:11:21.112" v="10195" actId="700"/>
          <ac:spMkLst>
            <pc:docMk/>
            <pc:sldMk cId="3607904264" sldId="318"/>
            <ac:spMk id="3" creationId="{D52C2850-F185-2F76-5CCE-4A8DF2CF5FE1}"/>
          </ac:spMkLst>
        </pc:spChg>
        <pc:spChg chg="del">
          <ac:chgData name="Jensen, Jens (STFC,RAL,SC)" userId="47e2c20c-488e-4271-b299-997028f88ce9" providerId="ADAL" clId="{66771684-88E9-4A00-A98A-A9BEF286C161}" dt="2026-05-26T13:11:21.112" v="10195" actId="700"/>
          <ac:spMkLst>
            <pc:docMk/>
            <pc:sldMk cId="3607904264" sldId="318"/>
            <ac:spMk id="4" creationId="{77C08015-788E-BA43-099E-16886D2BC6B3}"/>
          </ac:spMkLst>
        </pc:spChg>
        <pc:spChg chg="add mod ord">
          <ac:chgData name="Jensen, Jens (STFC,RAL,SC)" userId="47e2c20c-488e-4271-b299-997028f88ce9" providerId="ADAL" clId="{66771684-88E9-4A00-A98A-A9BEF286C161}" dt="2026-05-26T13:19:21.955" v="10532" actId="1076"/>
          <ac:spMkLst>
            <pc:docMk/>
            <pc:sldMk cId="3607904264" sldId="318"/>
            <ac:spMk id="5" creationId="{FEE55941-BA14-5E62-8568-955C1F230212}"/>
          </ac:spMkLst>
        </pc:spChg>
        <pc:spChg chg="add mod ord">
          <ac:chgData name="Jensen, Jens (STFC,RAL,SC)" userId="47e2c20c-488e-4271-b299-997028f88ce9" providerId="ADAL" clId="{66771684-88E9-4A00-A98A-A9BEF286C161}" dt="2026-05-26T13:21:06.045" v="10687" actId="20577"/>
          <ac:spMkLst>
            <pc:docMk/>
            <pc:sldMk cId="3607904264" sldId="318"/>
            <ac:spMk id="6" creationId="{E922F0E0-4FE8-6197-0D27-B2FE0CD9C1F4}"/>
          </ac:spMkLst>
        </pc:spChg>
        <pc:spChg chg="add del mod">
          <ac:chgData name="Jensen, Jens (STFC,RAL,SC)" userId="47e2c20c-488e-4271-b299-997028f88ce9" providerId="ADAL" clId="{66771684-88E9-4A00-A98A-A9BEF286C161}" dt="2026-05-26T13:15:23.886" v="10500" actId="478"/>
          <ac:spMkLst>
            <pc:docMk/>
            <pc:sldMk cId="3607904264" sldId="318"/>
            <ac:spMk id="7" creationId="{9C8F9793-E9BD-4380-3AC1-F9751F7B0F15}"/>
          </ac:spMkLst>
        </pc:spChg>
        <pc:spChg chg="add mod ord">
          <ac:chgData name="Jensen, Jens (STFC,RAL,SC)" userId="47e2c20c-488e-4271-b299-997028f88ce9" providerId="ADAL" clId="{66771684-88E9-4A00-A98A-A9BEF286C161}" dt="2026-05-26T13:20:55.545" v="10685" actId="1076"/>
          <ac:spMkLst>
            <pc:docMk/>
            <pc:sldMk cId="3607904264" sldId="318"/>
            <ac:spMk id="8" creationId="{80C67392-A26E-4711-C1A0-1113C1E980C6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4A171F-98A6-4800-987A-BBCF15223FF5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07744DA-6F3F-4C09-AB93-EA24D45D1823}">
      <dgm:prSet phldrT="[Text]" phldr="0"/>
      <dgm:spPr/>
      <dgm:t>
        <a:bodyPr/>
        <a:lstStyle/>
        <a:p>
          <a:r>
            <a:rPr lang="en-US" dirty="0"/>
            <a:t>Extreme Temperatures</a:t>
          </a:r>
          <a:endParaRPr lang="en-GB" dirty="0"/>
        </a:p>
      </dgm:t>
    </dgm:pt>
    <dgm:pt modelId="{61F2D736-924E-4409-B35A-3D498C677639}" type="parTrans" cxnId="{D5944E36-93EA-4CCC-82C3-E74162367358}">
      <dgm:prSet/>
      <dgm:spPr/>
      <dgm:t>
        <a:bodyPr/>
        <a:lstStyle/>
        <a:p>
          <a:endParaRPr lang="en-GB"/>
        </a:p>
      </dgm:t>
    </dgm:pt>
    <dgm:pt modelId="{BB2C745F-6ED6-4178-9C21-E72D5E66227F}" type="sibTrans" cxnId="{D5944E36-93EA-4CCC-82C3-E74162367358}">
      <dgm:prSet/>
      <dgm:spPr/>
      <dgm:t>
        <a:bodyPr/>
        <a:lstStyle/>
        <a:p>
          <a:endParaRPr lang="en-GB"/>
        </a:p>
      </dgm:t>
    </dgm:pt>
    <dgm:pt modelId="{A47F69AF-D503-4192-A587-C48E2AA7D3B7}">
      <dgm:prSet phldrT="[Text]" phldr="0"/>
      <dgm:spPr/>
      <dgm:t>
        <a:bodyPr/>
        <a:lstStyle/>
        <a:p>
          <a:r>
            <a:rPr lang="en-US" dirty="0"/>
            <a:t>Housing</a:t>
          </a:r>
          <a:endParaRPr lang="en-GB" dirty="0"/>
        </a:p>
      </dgm:t>
    </dgm:pt>
    <dgm:pt modelId="{B9F4AA7C-3178-4E6C-A3AB-6591F45F1857}" type="parTrans" cxnId="{A9BF1FAF-2C76-439A-9FAA-FBCE81F0C67D}">
      <dgm:prSet/>
      <dgm:spPr/>
      <dgm:t>
        <a:bodyPr/>
        <a:lstStyle/>
        <a:p>
          <a:endParaRPr lang="en-GB"/>
        </a:p>
      </dgm:t>
    </dgm:pt>
    <dgm:pt modelId="{BBF3F7A3-958B-427F-AFF5-911DCBF774AC}" type="sibTrans" cxnId="{A9BF1FAF-2C76-439A-9FAA-FBCE81F0C67D}">
      <dgm:prSet/>
      <dgm:spPr/>
      <dgm:t>
        <a:bodyPr/>
        <a:lstStyle/>
        <a:p>
          <a:endParaRPr lang="en-GB"/>
        </a:p>
      </dgm:t>
    </dgm:pt>
    <dgm:pt modelId="{78B4BBCC-E8ED-432B-B1EC-E4F7160DEBCC}">
      <dgm:prSet phldrT="[Text]" phldr="0"/>
      <dgm:spPr/>
      <dgm:t>
        <a:bodyPr/>
        <a:lstStyle/>
        <a:p>
          <a:r>
            <a:rPr lang="en-US" dirty="0"/>
            <a:t>Demographics</a:t>
          </a:r>
          <a:endParaRPr lang="en-GB" dirty="0"/>
        </a:p>
      </dgm:t>
    </dgm:pt>
    <dgm:pt modelId="{1996CCFC-880D-4990-8D83-6EC3A118BB59}" type="parTrans" cxnId="{492561DE-92F8-4434-9D91-933DCEA4A91A}">
      <dgm:prSet/>
      <dgm:spPr/>
      <dgm:t>
        <a:bodyPr/>
        <a:lstStyle/>
        <a:p>
          <a:endParaRPr lang="en-GB"/>
        </a:p>
      </dgm:t>
    </dgm:pt>
    <dgm:pt modelId="{FD137034-4E8D-4947-9107-0B5AC71713D3}" type="sibTrans" cxnId="{492561DE-92F8-4434-9D91-933DCEA4A91A}">
      <dgm:prSet/>
      <dgm:spPr/>
      <dgm:t>
        <a:bodyPr/>
        <a:lstStyle/>
        <a:p>
          <a:endParaRPr lang="en-GB"/>
        </a:p>
      </dgm:t>
    </dgm:pt>
    <dgm:pt modelId="{85D14235-3284-45D0-9626-EF2FCF197BF4}">
      <dgm:prSet phldrT="[Text]" phldr="0"/>
      <dgm:spPr/>
      <dgm:t>
        <a:bodyPr/>
        <a:lstStyle/>
        <a:p>
          <a:r>
            <a:rPr lang="en-US"/>
            <a:t>Climate</a:t>
          </a:r>
          <a:endParaRPr lang="en-GB" dirty="0"/>
        </a:p>
      </dgm:t>
    </dgm:pt>
    <dgm:pt modelId="{0A649FCF-C9FA-4DED-A710-41C39251257A}" type="parTrans" cxnId="{3B5F4CB3-5C8B-424F-ACB6-9728FA5B9919}">
      <dgm:prSet/>
      <dgm:spPr/>
      <dgm:t>
        <a:bodyPr/>
        <a:lstStyle/>
        <a:p>
          <a:endParaRPr lang="en-GB"/>
        </a:p>
      </dgm:t>
    </dgm:pt>
    <dgm:pt modelId="{54C869C3-7275-4758-AD80-72F0C608E6AF}" type="sibTrans" cxnId="{3B5F4CB3-5C8B-424F-ACB6-9728FA5B9919}">
      <dgm:prSet/>
      <dgm:spPr/>
      <dgm:t>
        <a:bodyPr/>
        <a:lstStyle/>
        <a:p>
          <a:endParaRPr lang="en-GB"/>
        </a:p>
      </dgm:t>
    </dgm:pt>
    <dgm:pt modelId="{A64A330F-FDAF-41B1-B30F-57BBF0466737}">
      <dgm:prSet phldrT="[Text]" phldr="0"/>
      <dgm:spPr/>
      <dgm:t>
        <a:bodyPr/>
        <a:lstStyle/>
        <a:p>
          <a:r>
            <a:rPr lang="en-US"/>
            <a:t>Urban environment</a:t>
          </a:r>
          <a:endParaRPr lang="en-GB" dirty="0"/>
        </a:p>
      </dgm:t>
    </dgm:pt>
    <dgm:pt modelId="{03F9F2C7-E979-4785-924B-147A149F2E2B}" type="parTrans" cxnId="{1FFD3AA3-B857-464D-AAB2-AE1AFF0BC949}">
      <dgm:prSet/>
      <dgm:spPr/>
      <dgm:t>
        <a:bodyPr/>
        <a:lstStyle/>
        <a:p>
          <a:endParaRPr lang="en-GB"/>
        </a:p>
      </dgm:t>
    </dgm:pt>
    <dgm:pt modelId="{8B6065F7-668D-40AB-8761-C2F67383F778}" type="sibTrans" cxnId="{1FFD3AA3-B857-464D-AAB2-AE1AFF0BC949}">
      <dgm:prSet/>
      <dgm:spPr/>
      <dgm:t>
        <a:bodyPr/>
        <a:lstStyle/>
        <a:p>
          <a:endParaRPr lang="en-GB"/>
        </a:p>
      </dgm:t>
    </dgm:pt>
    <dgm:pt modelId="{AC066F2D-AB3C-42B6-9CFE-E5015906963B}">
      <dgm:prSet phldrT="[Text]" phldr="0"/>
      <dgm:spPr/>
      <dgm:t>
        <a:bodyPr/>
        <a:lstStyle/>
        <a:p>
          <a:r>
            <a:rPr lang="en-US"/>
            <a:t>Local support</a:t>
          </a:r>
          <a:endParaRPr lang="en-GB" dirty="0"/>
        </a:p>
      </dgm:t>
    </dgm:pt>
    <dgm:pt modelId="{7421E6B3-FEB5-4E06-9C05-26C65C6E9932}" type="parTrans" cxnId="{BB4A5F9D-E3B0-4259-999C-C047175420A7}">
      <dgm:prSet/>
      <dgm:spPr/>
      <dgm:t>
        <a:bodyPr/>
        <a:lstStyle/>
        <a:p>
          <a:endParaRPr lang="en-GB"/>
        </a:p>
      </dgm:t>
    </dgm:pt>
    <dgm:pt modelId="{8AB2AFA8-4CAB-4797-82EB-E56DC92DC795}" type="sibTrans" cxnId="{BB4A5F9D-E3B0-4259-999C-C047175420A7}">
      <dgm:prSet/>
      <dgm:spPr/>
      <dgm:t>
        <a:bodyPr/>
        <a:lstStyle/>
        <a:p>
          <a:endParaRPr lang="en-GB"/>
        </a:p>
      </dgm:t>
    </dgm:pt>
    <dgm:pt modelId="{FC804952-8CDC-4F95-BE9A-E37FA61EACAF}" type="pres">
      <dgm:prSet presAssocID="{E14A171F-98A6-4800-987A-BBCF15223FF5}" presName="Name0" presStyleCnt="0">
        <dgm:presLayoutVars>
          <dgm:chMax val="1"/>
          <dgm:chPref val="1"/>
        </dgm:presLayoutVars>
      </dgm:prSet>
      <dgm:spPr/>
    </dgm:pt>
    <dgm:pt modelId="{99F022BE-0B4B-4E2D-97BD-BEB97878D837}" type="pres">
      <dgm:prSet presAssocID="{E07744DA-6F3F-4C09-AB93-EA24D45D1823}" presName="Parent" presStyleLbl="node0" presStyleIdx="0" presStyleCnt="1">
        <dgm:presLayoutVars>
          <dgm:chMax val="5"/>
          <dgm:chPref val="5"/>
        </dgm:presLayoutVars>
      </dgm:prSet>
      <dgm:spPr/>
    </dgm:pt>
    <dgm:pt modelId="{9B290B3A-8790-483D-B374-9F5254623D56}" type="pres">
      <dgm:prSet presAssocID="{E07744DA-6F3F-4C09-AB93-EA24D45D1823}" presName="Accent2" presStyleLbl="node1" presStyleIdx="0" presStyleCnt="19"/>
      <dgm:spPr/>
    </dgm:pt>
    <dgm:pt modelId="{C5FF5100-E8A3-4DC0-AAD8-F902A6346D2E}" type="pres">
      <dgm:prSet presAssocID="{E07744DA-6F3F-4C09-AB93-EA24D45D1823}" presName="Accent3" presStyleLbl="node1" presStyleIdx="1" presStyleCnt="19"/>
      <dgm:spPr/>
    </dgm:pt>
    <dgm:pt modelId="{B6BC0E7F-9F84-4E0A-A7BE-E72B7FB28492}" type="pres">
      <dgm:prSet presAssocID="{E07744DA-6F3F-4C09-AB93-EA24D45D1823}" presName="Accent4" presStyleLbl="node1" presStyleIdx="2" presStyleCnt="19"/>
      <dgm:spPr/>
    </dgm:pt>
    <dgm:pt modelId="{8E312CAC-3B0A-452E-BC33-6D09D7B7B8AE}" type="pres">
      <dgm:prSet presAssocID="{E07744DA-6F3F-4C09-AB93-EA24D45D1823}" presName="Accent5" presStyleLbl="node1" presStyleIdx="3" presStyleCnt="19"/>
      <dgm:spPr/>
    </dgm:pt>
    <dgm:pt modelId="{C5BBC96E-CEF4-4ADC-9EBB-946F234CFDFB}" type="pres">
      <dgm:prSet presAssocID="{E07744DA-6F3F-4C09-AB93-EA24D45D1823}" presName="Accent6" presStyleLbl="node1" presStyleIdx="4" presStyleCnt="19"/>
      <dgm:spPr/>
    </dgm:pt>
    <dgm:pt modelId="{602B2D26-5BC0-4419-B3DF-E2DAB0104D69}" type="pres">
      <dgm:prSet presAssocID="{A47F69AF-D503-4192-A587-C48E2AA7D3B7}" presName="Child1" presStyleLbl="node1" presStyleIdx="5" presStyleCnt="19">
        <dgm:presLayoutVars>
          <dgm:chMax val="0"/>
          <dgm:chPref val="0"/>
        </dgm:presLayoutVars>
      </dgm:prSet>
      <dgm:spPr/>
    </dgm:pt>
    <dgm:pt modelId="{65F6CBE0-3862-4E6A-BE59-F3568457E69E}" type="pres">
      <dgm:prSet presAssocID="{A47F69AF-D503-4192-A587-C48E2AA7D3B7}" presName="Accent7" presStyleCnt="0"/>
      <dgm:spPr/>
    </dgm:pt>
    <dgm:pt modelId="{9A204D03-38AF-471E-8C3A-DA462F1E913B}" type="pres">
      <dgm:prSet presAssocID="{A47F69AF-D503-4192-A587-C48E2AA7D3B7}" presName="AccentHold1" presStyleLbl="node1" presStyleIdx="6" presStyleCnt="19"/>
      <dgm:spPr/>
    </dgm:pt>
    <dgm:pt modelId="{C1CE59CF-C453-428D-8F61-88E0532FF67D}" type="pres">
      <dgm:prSet presAssocID="{A47F69AF-D503-4192-A587-C48E2AA7D3B7}" presName="Accent8" presStyleCnt="0"/>
      <dgm:spPr/>
    </dgm:pt>
    <dgm:pt modelId="{E90B7BA5-D497-4700-B5F9-8D4C8149E12D}" type="pres">
      <dgm:prSet presAssocID="{A47F69AF-D503-4192-A587-C48E2AA7D3B7}" presName="AccentHold2" presStyleLbl="node1" presStyleIdx="7" presStyleCnt="19"/>
      <dgm:spPr/>
    </dgm:pt>
    <dgm:pt modelId="{BEAB6A80-4469-451F-8DD7-2F766357E605}" type="pres">
      <dgm:prSet presAssocID="{78B4BBCC-E8ED-432B-B1EC-E4F7160DEBCC}" presName="Child2" presStyleLbl="node1" presStyleIdx="8" presStyleCnt="19">
        <dgm:presLayoutVars>
          <dgm:chMax val="0"/>
          <dgm:chPref val="0"/>
        </dgm:presLayoutVars>
      </dgm:prSet>
      <dgm:spPr/>
    </dgm:pt>
    <dgm:pt modelId="{16B4D1F6-82D1-4020-9EAB-6FAFA6C5A4C0}" type="pres">
      <dgm:prSet presAssocID="{78B4BBCC-E8ED-432B-B1EC-E4F7160DEBCC}" presName="Accent9" presStyleCnt="0"/>
      <dgm:spPr/>
    </dgm:pt>
    <dgm:pt modelId="{5661CE93-26DB-42DB-826D-E5563301D7AA}" type="pres">
      <dgm:prSet presAssocID="{78B4BBCC-E8ED-432B-B1EC-E4F7160DEBCC}" presName="AccentHold1" presStyleLbl="node1" presStyleIdx="9" presStyleCnt="19"/>
      <dgm:spPr/>
    </dgm:pt>
    <dgm:pt modelId="{203CE4EA-DEE3-4B0E-97DD-8D0A3A1402FF}" type="pres">
      <dgm:prSet presAssocID="{78B4BBCC-E8ED-432B-B1EC-E4F7160DEBCC}" presName="Accent10" presStyleCnt="0"/>
      <dgm:spPr/>
    </dgm:pt>
    <dgm:pt modelId="{23A31559-0C41-4914-B12E-207E53E718A6}" type="pres">
      <dgm:prSet presAssocID="{78B4BBCC-E8ED-432B-B1EC-E4F7160DEBCC}" presName="AccentHold2" presStyleLbl="node1" presStyleIdx="10" presStyleCnt="19"/>
      <dgm:spPr/>
    </dgm:pt>
    <dgm:pt modelId="{339925BB-767B-496D-9FCF-FC8D0425E69C}" type="pres">
      <dgm:prSet presAssocID="{78B4BBCC-E8ED-432B-B1EC-E4F7160DEBCC}" presName="Accent11" presStyleCnt="0"/>
      <dgm:spPr/>
    </dgm:pt>
    <dgm:pt modelId="{AFF6C7E5-4521-4553-8F48-9C29744EA170}" type="pres">
      <dgm:prSet presAssocID="{78B4BBCC-E8ED-432B-B1EC-E4F7160DEBCC}" presName="AccentHold3" presStyleLbl="node1" presStyleIdx="11" presStyleCnt="19"/>
      <dgm:spPr/>
    </dgm:pt>
    <dgm:pt modelId="{84C77C20-AC9A-4C4D-ADE0-9D2ABBDE2DFA}" type="pres">
      <dgm:prSet presAssocID="{85D14235-3284-45D0-9626-EF2FCF197BF4}" presName="Child3" presStyleLbl="node1" presStyleIdx="12" presStyleCnt="19">
        <dgm:presLayoutVars>
          <dgm:chMax val="0"/>
          <dgm:chPref val="0"/>
        </dgm:presLayoutVars>
      </dgm:prSet>
      <dgm:spPr/>
    </dgm:pt>
    <dgm:pt modelId="{E067576F-C813-4D7D-BA4A-C7F1450703F2}" type="pres">
      <dgm:prSet presAssocID="{85D14235-3284-45D0-9626-EF2FCF197BF4}" presName="Accent12" presStyleCnt="0"/>
      <dgm:spPr/>
    </dgm:pt>
    <dgm:pt modelId="{C235E508-0910-4D57-9EEE-DF2F55F6028E}" type="pres">
      <dgm:prSet presAssocID="{85D14235-3284-45D0-9626-EF2FCF197BF4}" presName="AccentHold1" presStyleLbl="node1" presStyleIdx="13" presStyleCnt="19"/>
      <dgm:spPr/>
    </dgm:pt>
    <dgm:pt modelId="{C260ACAD-A101-4A21-B561-6BA3E6E042E7}" type="pres">
      <dgm:prSet presAssocID="{A64A330F-FDAF-41B1-B30F-57BBF0466737}" presName="Child4" presStyleLbl="node1" presStyleIdx="14" presStyleCnt="19">
        <dgm:presLayoutVars>
          <dgm:chMax val="0"/>
          <dgm:chPref val="0"/>
        </dgm:presLayoutVars>
      </dgm:prSet>
      <dgm:spPr/>
    </dgm:pt>
    <dgm:pt modelId="{E893734E-C445-4E95-B51D-8ECF04E56341}" type="pres">
      <dgm:prSet presAssocID="{A64A330F-FDAF-41B1-B30F-57BBF0466737}" presName="Accent13" presStyleCnt="0"/>
      <dgm:spPr/>
    </dgm:pt>
    <dgm:pt modelId="{7A3B5C6D-D319-4518-A78A-11FDD0FCF9EB}" type="pres">
      <dgm:prSet presAssocID="{A64A330F-FDAF-41B1-B30F-57BBF0466737}" presName="AccentHold1" presStyleLbl="node1" presStyleIdx="15" presStyleCnt="19"/>
      <dgm:spPr/>
    </dgm:pt>
    <dgm:pt modelId="{BED216ED-B43E-4BC4-9FEF-E9ABD3B9EA63}" type="pres">
      <dgm:prSet presAssocID="{AC066F2D-AB3C-42B6-9CFE-E5015906963B}" presName="Child5" presStyleLbl="node1" presStyleIdx="16" presStyleCnt="19">
        <dgm:presLayoutVars>
          <dgm:chMax val="0"/>
          <dgm:chPref val="0"/>
        </dgm:presLayoutVars>
      </dgm:prSet>
      <dgm:spPr/>
    </dgm:pt>
    <dgm:pt modelId="{A5B494AA-54A2-4A6F-B2DC-38022FBDAD8C}" type="pres">
      <dgm:prSet presAssocID="{AC066F2D-AB3C-42B6-9CFE-E5015906963B}" presName="Accent15" presStyleCnt="0"/>
      <dgm:spPr/>
    </dgm:pt>
    <dgm:pt modelId="{5FE4447A-E5C8-4535-A942-C41B3A4C65D0}" type="pres">
      <dgm:prSet presAssocID="{AC066F2D-AB3C-42B6-9CFE-E5015906963B}" presName="AccentHold2" presStyleLbl="node1" presStyleIdx="17" presStyleCnt="19"/>
      <dgm:spPr/>
    </dgm:pt>
    <dgm:pt modelId="{706A88F3-F6C1-4A6D-BFC6-F4EA352530A2}" type="pres">
      <dgm:prSet presAssocID="{AC066F2D-AB3C-42B6-9CFE-E5015906963B}" presName="Accent16" presStyleCnt="0"/>
      <dgm:spPr/>
    </dgm:pt>
    <dgm:pt modelId="{4FD8F7F4-F4D2-430F-B801-B79F5652F190}" type="pres">
      <dgm:prSet presAssocID="{AC066F2D-AB3C-42B6-9CFE-E5015906963B}" presName="AccentHold3" presStyleLbl="node1" presStyleIdx="18" presStyleCnt="19"/>
      <dgm:spPr/>
    </dgm:pt>
  </dgm:ptLst>
  <dgm:cxnLst>
    <dgm:cxn modelId="{F5F8960E-F1CD-494E-9117-CBC22481A535}" type="presOf" srcId="{A64A330F-FDAF-41B1-B30F-57BBF0466737}" destId="{C260ACAD-A101-4A21-B561-6BA3E6E042E7}" srcOrd="0" destOrd="0" presId="urn:microsoft.com/office/officeart/2009/3/layout/CircleRelationship"/>
    <dgm:cxn modelId="{8ED1E825-1781-4C4E-ABBF-06E9EF76FA06}" type="presOf" srcId="{A47F69AF-D503-4192-A587-C48E2AA7D3B7}" destId="{602B2D26-5BC0-4419-B3DF-E2DAB0104D69}" srcOrd="0" destOrd="0" presId="urn:microsoft.com/office/officeart/2009/3/layout/CircleRelationship"/>
    <dgm:cxn modelId="{468D452D-2A54-4285-8E87-0FD2B58EB673}" type="presOf" srcId="{85D14235-3284-45D0-9626-EF2FCF197BF4}" destId="{84C77C20-AC9A-4C4D-ADE0-9D2ABBDE2DFA}" srcOrd="0" destOrd="0" presId="urn:microsoft.com/office/officeart/2009/3/layout/CircleRelationship"/>
    <dgm:cxn modelId="{839AC830-59AC-4CFE-BC5F-EE0610F7D14C}" type="presOf" srcId="{78B4BBCC-E8ED-432B-B1EC-E4F7160DEBCC}" destId="{BEAB6A80-4469-451F-8DD7-2F766357E605}" srcOrd="0" destOrd="0" presId="urn:microsoft.com/office/officeart/2009/3/layout/CircleRelationship"/>
    <dgm:cxn modelId="{061CAB34-75B4-4DF0-A39A-01562B372774}" type="presOf" srcId="{E14A171F-98A6-4800-987A-BBCF15223FF5}" destId="{FC804952-8CDC-4F95-BE9A-E37FA61EACAF}" srcOrd="0" destOrd="0" presId="urn:microsoft.com/office/officeart/2009/3/layout/CircleRelationship"/>
    <dgm:cxn modelId="{D5944E36-93EA-4CCC-82C3-E74162367358}" srcId="{E14A171F-98A6-4800-987A-BBCF15223FF5}" destId="{E07744DA-6F3F-4C09-AB93-EA24D45D1823}" srcOrd="0" destOrd="0" parTransId="{61F2D736-924E-4409-B35A-3D498C677639}" sibTransId="{BB2C745F-6ED6-4178-9C21-E72D5E66227F}"/>
    <dgm:cxn modelId="{A319B496-BD82-40E9-B4B3-CFECC8755C16}" type="presOf" srcId="{AC066F2D-AB3C-42B6-9CFE-E5015906963B}" destId="{BED216ED-B43E-4BC4-9FEF-E9ABD3B9EA63}" srcOrd="0" destOrd="0" presId="urn:microsoft.com/office/officeart/2009/3/layout/CircleRelationship"/>
    <dgm:cxn modelId="{BB4A5F9D-E3B0-4259-999C-C047175420A7}" srcId="{E07744DA-6F3F-4C09-AB93-EA24D45D1823}" destId="{AC066F2D-AB3C-42B6-9CFE-E5015906963B}" srcOrd="4" destOrd="0" parTransId="{7421E6B3-FEB5-4E06-9C05-26C65C6E9932}" sibTransId="{8AB2AFA8-4CAB-4797-82EB-E56DC92DC795}"/>
    <dgm:cxn modelId="{1FFD3AA3-B857-464D-AAB2-AE1AFF0BC949}" srcId="{E07744DA-6F3F-4C09-AB93-EA24D45D1823}" destId="{A64A330F-FDAF-41B1-B30F-57BBF0466737}" srcOrd="3" destOrd="0" parTransId="{03F9F2C7-E979-4785-924B-147A149F2E2B}" sibTransId="{8B6065F7-668D-40AB-8761-C2F67383F778}"/>
    <dgm:cxn modelId="{A9BF1FAF-2C76-439A-9FAA-FBCE81F0C67D}" srcId="{E07744DA-6F3F-4C09-AB93-EA24D45D1823}" destId="{A47F69AF-D503-4192-A587-C48E2AA7D3B7}" srcOrd="0" destOrd="0" parTransId="{B9F4AA7C-3178-4E6C-A3AB-6591F45F1857}" sibTransId="{BBF3F7A3-958B-427F-AFF5-911DCBF774AC}"/>
    <dgm:cxn modelId="{3B5F4CB3-5C8B-424F-ACB6-9728FA5B9919}" srcId="{E07744DA-6F3F-4C09-AB93-EA24D45D1823}" destId="{85D14235-3284-45D0-9626-EF2FCF197BF4}" srcOrd="2" destOrd="0" parTransId="{0A649FCF-C9FA-4DED-A710-41C39251257A}" sibTransId="{54C869C3-7275-4758-AD80-72F0C608E6AF}"/>
    <dgm:cxn modelId="{492561DE-92F8-4434-9D91-933DCEA4A91A}" srcId="{E07744DA-6F3F-4C09-AB93-EA24D45D1823}" destId="{78B4BBCC-E8ED-432B-B1EC-E4F7160DEBCC}" srcOrd="1" destOrd="0" parTransId="{1996CCFC-880D-4990-8D83-6EC3A118BB59}" sibTransId="{FD137034-4E8D-4947-9107-0B5AC71713D3}"/>
    <dgm:cxn modelId="{6A0958ED-9925-48D9-936F-3683F1BCE856}" type="presOf" srcId="{E07744DA-6F3F-4C09-AB93-EA24D45D1823}" destId="{99F022BE-0B4B-4E2D-97BD-BEB97878D837}" srcOrd="0" destOrd="0" presId="urn:microsoft.com/office/officeart/2009/3/layout/CircleRelationship"/>
    <dgm:cxn modelId="{F171B144-CB0E-4D1E-AAEB-77883E50A92D}" type="presParOf" srcId="{FC804952-8CDC-4F95-BE9A-E37FA61EACAF}" destId="{99F022BE-0B4B-4E2D-97BD-BEB97878D837}" srcOrd="0" destOrd="0" presId="urn:microsoft.com/office/officeart/2009/3/layout/CircleRelationship"/>
    <dgm:cxn modelId="{C1C06A8A-98A0-4922-81D1-AFBC5DB5CB4D}" type="presParOf" srcId="{FC804952-8CDC-4F95-BE9A-E37FA61EACAF}" destId="{9B290B3A-8790-483D-B374-9F5254623D56}" srcOrd="1" destOrd="0" presId="urn:microsoft.com/office/officeart/2009/3/layout/CircleRelationship"/>
    <dgm:cxn modelId="{E67D4D2E-F17D-48BC-B4F7-18151B83D688}" type="presParOf" srcId="{FC804952-8CDC-4F95-BE9A-E37FA61EACAF}" destId="{C5FF5100-E8A3-4DC0-AAD8-F902A6346D2E}" srcOrd="2" destOrd="0" presId="urn:microsoft.com/office/officeart/2009/3/layout/CircleRelationship"/>
    <dgm:cxn modelId="{D4356B20-3EBA-4ADC-B56D-F458CC934540}" type="presParOf" srcId="{FC804952-8CDC-4F95-BE9A-E37FA61EACAF}" destId="{B6BC0E7F-9F84-4E0A-A7BE-E72B7FB28492}" srcOrd="3" destOrd="0" presId="urn:microsoft.com/office/officeart/2009/3/layout/CircleRelationship"/>
    <dgm:cxn modelId="{87B33CA7-837F-4EB9-9F70-2C77CFFDAC65}" type="presParOf" srcId="{FC804952-8CDC-4F95-BE9A-E37FA61EACAF}" destId="{8E312CAC-3B0A-452E-BC33-6D09D7B7B8AE}" srcOrd="4" destOrd="0" presId="urn:microsoft.com/office/officeart/2009/3/layout/CircleRelationship"/>
    <dgm:cxn modelId="{C10E929D-C65A-48B6-B832-2EF9DB940C93}" type="presParOf" srcId="{FC804952-8CDC-4F95-BE9A-E37FA61EACAF}" destId="{C5BBC96E-CEF4-4ADC-9EBB-946F234CFDFB}" srcOrd="5" destOrd="0" presId="urn:microsoft.com/office/officeart/2009/3/layout/CircleRelationship"/>
    <dgm:cxn modelId="{730FFBD1-4B5D-4AC5-A742-80B07F6B2269}" type="presParOf" srcId="{FC804952-8CDC-4F95-BE9A-E37FA61EACAF}" destId="{602B2D26-5BC0-4419-B3DF-E2DAB0104D69}" srcOrd="6" destOrd="0" presId="urn:microsoft.com/office/officeart/2009/3/layout/CircleRelationship"/>
    <dgm:cxn modelId="{1B5D0386-C762-44F3-8302-F40249D9BF9C}" type="presParOf" srcId="{FC804952-8CDC-4F95-BE9A-E37FA61EACAF}" destId="{65F6CBE0-3862-4E6A-BE59-F3568457E69E}" srcOrd="7" destOrd="0" presId="urn:microsoft.com/office/officeart/2009/3/layout/CircleRelationship"/>
    <dgm:cxn modelId="{34E586C6-BFD3-4673-B68F-E9865A562C5D}" type="presParOf" srcId="{65F6CBE0-3862-4E6A-BE59-F3568457E69E}" destId="{9A204D03-38AF-471E-8C3A-DA462F1E913B}" srcOrd="0" destOrd="0" presId="urn:microsoft.com/office/officeart/2009/3/layout/CircleRelationship"/>
    <dgm:cxn modelId="{186AFD72-0928-4243-B75A-537468CB233C}" type="presParOf" srcId="{FC804952-8CDC-4F95-BE9A-E37FA61EACAF}" destId="{C1CE59CF-C453-428D-8F61-88E0532FF67D}" srcOrd="8" destOrd="0" presId="urn:microsoft.com/office/officeart/2009/3/layout/CircleRelationship"/>
    <dgm:cxn modelId="{6A5D8817-0A5E-452F-B92E-E50D46AEA95D}" type="presParOf" srcId="{C1CE59CF-C453-428D-8F61-88E0532FF67D}" destId="{E90B7BA5-D497-4700-B5F9-8D4C8149E12D}" srcOrd="0" destOrd="0" presId="urn:microsoft.com/office/officeart/2009/3/layout/CircleRelationship"/>
    <dgm:cxn modelId="{E01D46A1-26E7-4B9F-A6C7-4B437F1E3DF0}" type="presParOf" srcId="{FC804952-8CDC-4F95-BE9A-E37FA61EACAF}" destId="{BEAB6A80-4469-451F-8DD7-2F766357E605}" srcOrd="9" destOrd="0" presId="urn:microsoft.com/office/officeart/2009/3/layout/CircleRelationship"/>
    <dgm:cxn modelId="{1E3E0F3F-F66B-4762-8B81-3C63BEA90E80}" type="presParOf" srcId="{FC804952-8CDC-4F95-BE9A-E37FA61EACAF}" destId="{16B4D1F6-82D1-4020-9EAB-6FAFA6C5A4C0}" srcOrd="10" destOrd="0" presId="urn:microsoft.com/office/officeart/2009/3/layout/CircleRelationship"/>
    <dgm:cxn modelId="{CAE64AC3-9D56-4107-B525-397C3DDDA49A}" type="presParOf" srcId="{16B4D1F6-82D1-4020-9EAB-6FAFA6C5A4C0}" destId="{5661CE93-26DB-42DB-826D-E5563301D7AA}" srcOrd="0" destOrd="0" presId="urn:microsoft.com/office/officeart/2009/3/layout/CircleRelationship"/>
    <dgm:cxn modelId="{E3C65A9C-956F-499E-A634-512267C9E7DD}" type="presParOf" srcId="{FC804952-8CDC-4F95-BE9A-E37FA61EACAF}" destId="{203CE4EA-DEE3-4B0E-97DD-8D0A3A1402FF}" srcOrd="11" destOrd="0" presId="urn:microsoft.com/office/officeart/2009/3/layout/CircleRelationship"/>
    <dgm:cxn modelId="{61CEECB2-F588-44C9-B513-B9543ABC5EB8}" type="presParOf" srcId="{203CE4EA-DEE3-4B0E-97DD-8D0A3A1402FF}" destId="{23A31559-0C41-4914-B12E-207E53E718A6}" srcOrd="0" destOrd="0" presId="urn:microsoft.com/office/officeart/2009/3/layout/CircleRelationship"/>
    <dgm:cxn modelId="{39D0E92F-175E-49AD-A398-6146F172F33A}" type="presParOf" srcId="{FC804952-8CDC-4F95-BE9A-E37FA61EACAF}" destId="{339925BB-767B-496D-9FCF-FC8D0425E69C}" srcOrd="12" destOrd="0" presId="urn:microsoft.com/office/officeart/2009/3/layout/CircleRelationship"/>
    <dgm:cxn modelId="{55FE83FE-AE57-49B3-A161-5C8BEA01C465}" type="presParOf" srcId="{339925BB-767B-496D-9FCF-FC8D0425E69C}" destId="{AFF6C7E5-4521-4553-8F48-9C29744EA170}" srcOrd="0" destOrd="0" presId="urn:microsoft.com/office/officeart/2009/3/layout/CircleRelationship"/>
    <dgm:cxn modelId="{842262B5-0D99-4334-8F19-CA567E4F2130}" type="presParOf" srcId="{FC804952-8CDC-4F95-BE9A-E37FA61EACAF}" destId="{84C77C20-AC9A-4C4D-ADE0-9D2ABBDE2DFA}" srcOrd="13" destOrd="0" presId="urn:microsoft.com/office/officeart/2009/3/layout/CircleRelationship"/>
    <dgm:cxn modelId="{C20F456B-C361-4AC6-AEDD-C88BF72405DA}" type="presParOf" srcId="{FC804952-8CDC-4F95-BE9A-E37FA61EACAF}" destId="{E067576F-C813-4D7D-BA4A-C7F1450703F2}" srcOrd="14" destOrd="0" presId="urn:microsoft.com/office/officeart/2009/3/layout/CircleRelationship"/>
    <dgm:cxn modelId="{AF67F0E6-1038-42A9-944F-AB6C7E82111C}" type="presParOf" srcId="{E067576F-C813-4D7D-BA4A-C7F1450703F2}" destId="{C235E508-0910-4D57-9EEE-DF2F55F6028E}" srcOrd="0" destOrd="0" presId="urn:microsoft.com/office/officeart/2009/3/layout/CircleRelationship"/>
    <dgm:cxn modelId="{5C11ACDD-09C1-45D6-9FAC-54A76060482E}" type="presParOf" srcId="{FC804952-8CDC-4F95-BE9A-E37FA61EACAF}" destId="{C260ACAD-A101-4A21-B561-6BA3E6E042E7}" srcOrd="15" destOrd="0" presId="urn:microsoft.com/office/officeart/2009/3/layout/CircleRelationship"/>
    <dgm:cxn modelId="{4A2EB7C9-9EA7-4E90-AA8B-5BF43B2F7153}" type="presParOf" srcId="{FC804952-8CDC-4F95-BE9A-E37FA61EACAF}" destId="{E893734E-C445-4E95-B51D-8ECF04E56341}" srcOrd="16" destOrd="0" presId="urn:microsoft.com/office/officeart/2009/3/layout/CircleRelationship"/>
    <dgm:cxn modelId="{86ED4E35-5A4E-4391-AC8E-423886275543}" type="presParOf" srcId="{E893734E-C445-4E95-B51D-8ECF04E56341}" destId="{7A3B5C6D-D319-4518-A78A-11FDD0FCF9EB}" srcOrd="0" destOrd="0" presId="urn:microsoft.com/office/officeart/2009/3/layout/CircleRelationship"/>
    <dgm:cxn modelId="{8BBCCD5B-5AE0-4D71-91D6-8A369C1B2161}" type="presParOf" srcId="{FC804952-8CDC-4F95-BE9A-E37FA61EACAF}" destId="{BED216ED-B43E-4BC4-9FEF-E9ABD3B9EA63}" srcOrd="17" destOrd="0" presId="urn:microsoft.com/office/officeart/2009/3/layout/CircleRelationship"/>
    <dgm:cxn modelId="{F1A7B972-E2E8-4E5B-9175-B2CCD1CB986B}" type="presParOf" srcId="{FC804952-8CDC-4F95-BE9A-E37FA61EACAF}" destId="{A5B494AA-54A2-4A6F-B2DC-38022FBDAD8C}" srcOrd="18" destOrd="0" presId="urn:microsoft.com/office/officeart/2009/3/layout/CircleRelationship"/>
    <dgm:cxn modelId="{878AFC53-C767-4ACC-B285-38B720BEADB8}" type="presParOf" srcId="{A5B494AA-54A2-4A6F-B2DC-38022FBDAD8C}" destId="{5FE4447A-E5C8-4535-A942-C41B3A4C65D0}" srcOrd="0" destOrd="0" presId="urn:microsoft.com/office/officeart/2009/3/layout/CircleRelationship"/>
    <dgm:cxn modelId="{3862BA9F-8CBC-4788-8E59-F07D6F4AC6A0}" type="presParOf" srcId="{FC804952-8CDC-4F95-BE9A-E37FA61EACAF}" destId="{706A88F3-F6C1-4A6D-BFC6-F4EA352530A2}" srcOrd="19" destOrd="0" presId="urn:microsoft.com/office/officeart/2009/3/layout/CircleRelationship"/>
    <dgm:cxn modelId="{FD84494B-456C-4024-A588-2056D72F71F4}" type="presParOf" srcId="{706A88F3-F6C1-4A6D-BFC6-F4EA352530A2}" destId="{4FD8F7F4-F4D2-430F-B801-B79F5652F190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373422E-5B2F-46A8-9037-2611B9237DE5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1AB49388-1EE1-40C2-8788-E31AA7BA029D}">
      <dgm:prSet phldrT="[Text]" phldr="0"/>
      <dgm:spPr/>
      <dgm:t>
        <a:bodyPr/>
        <a:lstStyle/>
        <a:p>
          <a:r>
            <a:rPr lang="en-US" dirty="0"/>
            <a:t>RSE</a:t>
          </a:r>
          <a:endParaRPr lang="en-GB" dirty="0"/>
        </a:p>
      </dgm:t>
    </dgm:pt>
    <dgm:pt modelId="{5EFE7241-7F0D-48DE-962F-EBF8206DA3D7}" type="parTrans" cxnId="{041558A8-A7C4-454C-B383-889CEB1BC407}">
      <dgm:prSet/>
      <dgm:spPr/>
      <dgm:t>
        <a:bodyPr/>
        <a:lstStyle/>
        <a:p>
          <a:endParaRPr lang="en-GB"/>
        </a:p>
      </dgm:t>
    </dgm:pt>
    <dgm:pt modelId="{A2AB887D-619F-4EB5-836F-1A589160ED3B}" type="sibTrans" cxnId="{041558A8-A7C4-454C-B383-889CEB1BC407}">
      <dgm:prSet/>
      <dgm:spPr/>
      <dgm:t>
        <a:bodyPr/>
        <a:lstStyle/>
        <a:p>
          <a:endParaRPr lang="en-GB"/>
        </a:p>
      </dgm:t>
    </dgm:pt>
    <dgm:pt modelId="{0110ACBF-2C43-4A62-B6FD-FA71BE3972CF}">
      <dgm:prSet phldrT="[Text]" phldr="0"/>
      <dgm:spPr/>
      <dgm:t>
        <a:bodyPr/>
        <a:lstStyle/>
        <a:p>
          <a:r>
            <a:rPr lang="en-US" dirty="0"/>
            <a:t>HPC</a:t>
          </a:r>
          <a:endParaRPr lang="en-GB" dirty="0"/>
        </a:p>
      </dgm:t>
    </dgm:pt>
    <dgm:pt modelId="{9E87C23F-74FC-4170-B6D7-C23388249581}" type="parTrans" cxnId="{4D0F1A2E-7BC7-4CA1-9965-E34775C6797C}">
      <dgm:prSet/>
      <dgm:spPr/>
      <dgm:t>
        <a:bodyPr/>
        <a:lstStyle/>
        <a:p>
          <a:endParaRPr lang="en-GB"/>
        </a:p>
      </dgm:t>
    </dgm:pt>
    <dgm:pt modelId="{8744E531-F829-4198-AA91-AA0FF5C0F767}" type="sibTrans" cxnId="{4D0F1A2E-7BC7-4CA1-9965-E34775C6797C}">
      <dgm:prSet/>
      <dgm:spPr/>
      <dgm:t>
        <a:bodyPr/>
        <a:lstStyle/>
        <a:p>
          <a:endParaRPr lang="en-GB"/>
        </a:p>
      </dgm:t>
    </dgm:pt>
    <dgm:pt modelId="{3778CE8E-CF1D-4216-9709-1D67E4F8EF7E}">
      <dgm:prSet phldrT="[Text]" phldr="0"/>
      <dgm:spPr/>
      <dgm:t>
        <a:bodyPr/>
        <a:lstStyle/>
        <a:p>
          <a:r>
            <a:rPr lang="en-US" dirty="0"/>
            <a:t>Data Science</a:t>
          </a:r>
          <a:endParaRPr lang="en-GB" dirty="0"/>
        </a:p>
      </dgm:t>
    </dgm:pt>
    <dgm:pt modelId="{9FE1DB14-C498-465C-932B-280FF10F17E7}" type="parTrans" cxnId="{B01FB355-7787-4B5C-B969-D2E6B32DF732}">
      <dgm:prSet/>
      <dgm:spPr/>
      <dgm:t>
        <a:bodyPr/>
        <a:lstStyle/>
        <a:p>
          <a:endParaRPr lang="en-GB"/>
        </a:p>
      </dgm:t>
    </dgm:pt>
    <dgm:pt modelId="{8A4387B2-FF34-40AE-A9B5-B179EAE29660}" type="sibTrans" cxnId="{B01FB355-7787-4B5C-B969-D2E6B32DF732}">
      <dgm:prSet/>
      <dgm:spPr/>
      <dgm:t>
        <a:bodyPr/>
        <a:lstStyle/>
        <a:p>
          <a:endParaRPr lang="en-GB"/>
        </a:p>
      </dgm:t>
    </dgm:pt>
    <dgm:pt modelId="{0160EF83-B7FF-4FE7-9E0E-65DA092EBF2A}" type="pres">
      <dgm:prSet presAssocID="{0373422E-5B2F-46A8-9037-2611B9237DE5}" presName="compositeShape" presStyleCnt="0">
        <dgm:presLayoutVars>
          <dgm:chMax val="7"/>
          <dgm:dir/>
          <dgm:resizeHandles val="exact"/>
        </dgm:presLayoutVars>
      </dgm:prSet>
      <dgm:spPr/>
    </dgm:pt>
    <dgm:pt modelId="{1A8199A4-F0FD-47F2-BB7D-802493A8CE5D}" type="pres">
      <dgm:prSet presAssocID="{0373422E-5B2F-46A8-9037-2611B9237DE5}" presName="wedge1" presStyleLbl="node1" presStyleIdx="0" presStyleCnt="3"/>
      <dgm:spPr/>
    </dgm:pt>
    <dgm:pt modelId="{6B0FE307-3419-41C3-8FBE-9572B5607669}" type="pres">
      <dgm:prSet presAssocID="{0373422E-5B2F-46A8-9037-2611B9237DE5}" presName="dummy1a" presStyleCnt="0"/>
      <dgm:spPr/>
    </dgm:pt>
    <dgm:pt modelId="{86C9681A-74B7-4E41-95A8-5F067C15E910}" type="pres">
      <dgm:prSet presAssocID="{0373422E-5B2F-46A8-9037-2611B9237DE5}" presName="dummy1b" presStyleCnt="0"/>
      <dgm:spPr/>
    </dgm:pt>
    <dgm:pt modelId="{821A7BE9-152E-4456-808C-D2F3D5828ACA}" type="pres">
      <dgm:prSet presAssocID="{0373422E-5B2F-46A8-9037-2611B9237DE5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4736ADE7-3D38-4165-8462-24C1EDDD7097}" type="pres">
      <dgm:prSet presAssocID="{0373422E-5B2F-46A8-9037-2611B9237DE5}" presName="wedge2" presStyleLbl="node1" presStyleIdx="1" presStyleCnt="3"/>
      <dgm:spPr/>
    </dgm:pt>
    <dgm:pt modelId="{CAD5650B-A9E7-47D7-9D59-B5F87F8B230B}" type="pres">
      <dgm:prSet presAssocID="{0373422E-5B2F-46A8-9037-2611B9237DE5}" presName="dummy2a" presStyleCnt="0"/>
      <dgm:spPr/>
    </dgm:pt>
    <dgm:pt modelId="{5C291963-C99C-426D-8763-CFA03708B05F}" type="pres">
      <dgm:prSet presAssocID="{0373422E-5B2F-46A8-9037-2611B9237DE5}" presName="dummy2b" presStyleCnt="0"/>
      <dgm:spPr/>
    </dgm:pt>
    <dgm:pt modelId="{15C7CDD0-8D14-46B0-B490-B72DE8B536AB}" type="pres">
      <dgm:prSet presAssocID="{0373422E-5B2F-46A8-9037-2611B9237DE5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A120CB0F-A0ED-486E-BBFA-CB6A6604B1A1}" type="pres">
      <dgm:prSet presAssocID="{0373422E-5B2F-46A8-9037-2611B9237DE5}" presName="wedge3" presStyleLbl="node1" presStyleIdx="2" presStyleCnt="3"/>
      <dgm:spPr/>
    </dgm:pt>
    <dgm:pt modelId="{D99D393A-85FE-4A3D-9446-BD4FE3F77C4D}" type="pres">
      <dgm:prSet presAssocID="{0373422E-5B2F-46A8-9037-2611B9237DE5}" presName="dummy3a" presStyleCnt="0"/>
      <dgm:spPr/>
    </dgm:pt>
    <dgm:pt modelId="{196C847F-C9D8-4012-8C24-D197FAF52E37}" type="pres">
      <dgm:prSet presAssocID="{0373422E-5B2F-46A8-9037-2611B9237DE5}" presName="dummy3b" presStyleCnt="0"/>
      <dgm:spPr/>
    </dgm:pt>
    <dgm:pt modelId="{AD1AEC36-463F-44E1-984C-894A6D2C61FF}" type="pres">
      <dgm:prSet presAssocID="{0373422E-5B2F-46A8-9037-2611B9237DE5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73CE855F-3BB4-478E-841D-0224677D5876}" type="pres">
      <dgm:prSet presAssocID="{A2AB887D-619F-4EB5-836F-1A589160ED3B}" presName="arrowWedge1" presStyleLbl="fgSibTrans2D1" presStyleIdx="0" presStyleCnt="3"/>
      <dgm:spPr/>
    </dgm:pt>
    <dgm:pt modelId="{D9CCEC8B-96B2-426D-8FF0-394D30FC87A5}" type="pres">
      <dgm:prSet presAssocID="{8744E531-F829-4198-AA91-AA0FF5C0F767}" presName="arrowWedge2" presStyleLbl="fgSibTrans2D1" presStyleIdx="1" presStyleCnt="3"/>
      <dgm:spPr/>
    </dgm:pt>
    <dgm:pt modelId="{0803D80B-1F0E-4357-8F4C-064A96A8B8F3}" type="pres">
      <dgm:prSet presAssocID="{8A4387B2-FF34-40AE-A9B5-B179EAE29660}" presName="arrowWedge3" presStyleLbl="fgSibTrans2D1" presStyleIdx="2" presStyleCnt="3"/>
      <dgm:spPr/>
    </dgm:pt>
  </dgm:ptLst>
  <dgm:cxnLst>
    <dgm:cxn modelId="{FBFD3812-0D11-492E-8435-3529057D1E40}" type="presOf" srcId="{0110ACBF-2C43-4A62-B6FD-FA71BE3972CF}" destId="{4736ADE7-3D38-4165-8462-24C1EDDD7097}" srcOrd="0" destOrd="0" presId="urn:microsoft.com/office/officeart/2005/8/layout/cycle8"/>
    <dgm:cxn modelId="{1BD04A21-C0DB-4DF5-994A-E340B45BEA73}" type="presOf" srcId="{0373422E-5B2F-46A8-9037-2611B9237DE5}" destId="{0160EF83-B7FF-4FE7-9E0E-65DA092EBF2A}" srcOrd="0" destOrd="0" presId="urn:microsoft.com/office/officeart/2005/8/layout/cycle8"/>
    <dgm:cxn modelId="{37521326-C372-491C-9A5A-30958693EA33}" type="presOf" srcId="{3778CE8E-CF1D-4216-9709-1D67E4F8EF7E}" destId="{A120CB0F-A0ED-486E-BBFA-CB6A6604B1A1}" srcOrd="0" destOrd="0" presId="urn:microsoft.com/office/officeart/2005/8/layout/cycle8"/>
    <dgm:cxn modelId="{4D0F1A2E-7BC7-4CA1-9965-E34775C6797C}" srcId="{0373422E-5B2F-46A8-9037-2611B9237DE5}" destId="{0110ACBF-2C43-4A62-B6FD-FA71BE3972CF}" srcOrd="1" destOrd="0" parTransId="{9E87C23F-74FC-4170-B6D7-C23388249581}" sibTransId="{8744E531-F829-4198-AA91-AA0FF5C0F767}"/>
    <dgm:cxn modelId="{BA39EE42-B506-4EC2-8FF7-BDD23B62EE4E}" type="presOf" srcId="{1AB49388-1EE1-40C2-8788-E31AA7BA029D}" destId="{821A7BE9-152E-4456-808C-D2F3D5828ACA}" srcOrd="1" destOrd="0" presId="urn:microsoft.com/office/officeart/2005/8/layout/cycle8"/>
    <dgm:cxn modelId="{B01FB355-7787-4B5C-B969-D2E6B32DF732}" srcId="{0373422E-5B2F-46A8-9037-2611B9237DE5}" destId="{3778CE8E-CF1D-4216-9709-1D67E4F8EF7E}" srcOrd="2" destOrd="0" parTransId="{9FE1DB14-C498-465C-932B-280FF10F17E7}" sibTransId="{8A4387B2-FF34-40AE-A9B5-B179EAE29660}"/>
    <dgm:cxn modelId="{BCC5B056-E9B9-4E8F-AACC-E6AC4AD366F4}" type="presOf" srcId="{1AB49388-1EE1-40C2-8788-E31AA7BA029D}" destId="{1A8199A4-F0FD-47F2-BB7D-802493A8CE5D}" srcOrd="0" destOrd="0" presId="urn:microsoft.com/office/officeart/2005/8/layout/cycle8"/>
    <dgm:cxn modelId="{F1333D87-B8BD-49C7-96CE-613A3F3027E8}" type="presOf" srcId="{3778CE8E-CF1D-4216-9709-1D67E4F8EF7E}" destId="{AD1AEC36-463F-44E1-984C-894A6D2C61FF}" srcOrd="1" destOrd="0" presId="urn:microsoft.com/office/officeart/2005/8/layout/cycle8"/>
    <dgm:cxn modelId="{041558A8-A7C4-454C-B383-889CEB1BC407}" srcId="{0373422E-5B2F-46A8-9037-2611B9237DE5}" destId="{1AB49388-1EE1-40C2-8788-E31AA7BA029D}" srcOrd="0" destOrd="0" parTransId="{5EFE7241-7F0D-48DE-962F-EBF8206DA3D7}" sibTransId="{A2AB887D-619F-4EB5-836F-1A589160ED3B}"/>
    <dgm:cxn modelId="{8689C5D5-5A49-455F-97FE-7A7631E4BE71}" type="presOf" srcId="{0110ACBF-2C43-4A62-B6FD-FA71BE3972CF}" destId="{15C7CDD0-8D14-46B0-B490-B72DE8B536AB}" srcOrd="1" destOrd="0" presId="urn:microsoft.com/office/officeart/2005/8/layout/cycle8"/>
    <dgm:cxn modelId="{8AC21FDC-98A2-4277-9599-7CDD825411B1}" type="presParOf" srcId="{0160EF83-B7FF-4FE7-9E0E-65DA092EBF2A}" destId="{1A8199A4-F0FD-47F2-BB7D-802493A8CE5D}" srcOrd="0" destOrd="0" presId="urn:microsoft.com/office/officeart/2005/8/layout/cycle8"/>
    <dgm:cxn modelId="{F553B08D-D255-438F-8C17-8D884496A592}" type="presParOf" srcId="{0160EF83-B7FF-4FE7-9E0E-65DA092EBF2A}" destId="{6B0FE307-3419-41C3-8FBE-9572B5607669}" srcOrd="1" destOrd="0" presId="urn:microsoft.com/office/officeart/2005/8/layout/cycle8"/>
    <dgm:cxn modelId="{41449F43-550F-4EA2-994B-B7A97192E10C}" type="presParOf" srcId="{0160EF83-B7FF-4FE7-9E0E-65DA092EBF2A}" destId="{86C9681A-74B7-4E41-95A8-5F067C15E910}" srcOrd="2" destOrd="0" presId="urn:microsoft.com/office/officeart/2005/8/layout/cycle8"/>
    <dgm:cxn modelId="{EC9042FD-DDD3-4FCD-9F8C-7981B52D9F60}" type="presParOf" srcId="{0160EF83-B7FF-4FE7-9E0E-65DA092EBF2A}" destId="{821A7BE9-152E-4456-808C-D2F3D5828ACA}" srcOrd="3" destOrd="0" presId="urn:microsoft.com/office/officeart/2005/8/layout/cycle8"/>
    <dgm:cxn modelId="{6A8CF924-C92A-4B31-AEDA-E353F59C7526}" type="presParOf" srcId="{0160EF83-B7FF-4FE7-9E0E-65DA092EBF2A}" destId="{4736ADE7-3D38-4165-8462-24C1EDDD7097}" srcOrd="4" destOrd="0" presId="urn:microsoft.com/office/officeart/2005/8/layout/cycle8"/>
    <dgm:cxn modelId="{6BB22D7A-CA3B-4519-9E01-3BD4C98E52C5}" type="presParOf" srcId="{0160EF83-B7FF-4FE7-9E0E-65DA092EBF2A}" destId="{CAD5650B-A9E7-47D7-9D59-B5F87F8B230B}" srcOrd="5" destOrd="0" presId="urn:microsoft.com/office/officeart/2005/8/layout/cycle8"/>
    <dgm:cxn modelId="{22F2A620-CFCD-4511-9601-13CD1E91EFFD}" type="presParOf" srcId="{0160EF83-B7FF-4FE7-9E0E-65DA092EBF2A}" destId="{5C291963-C99C-426D-8763-CFA03708B05F}" srcOrd="6" destOrd="0" presId="urn:microsoft.com/office/officeart/2005/8/layout/cycle8"/>
    <dgm:cxn modelId="{CC2C2BB7-CCF0-42C6-820F-D18DC416CCB5}" type="presParOf" srcId="{0160EF83-B7FF-4FE7-9E0E-65DA092EBF2A}" destId="{15C7CDD0-8D14-46B0-B490-B72DE8B536AB}" srcOrd="7" destOrd="0" presId="urn:microsoft.com/office/officeart/2005/8/layout/cycle8"/>
    <dgm:cxn modelId="{DC35CC0E-2825-418B-972F-E3AD23B7D556}" type="presParOf" srcId="{0160EF83-B7FF-4FE7-9E0E-65DA092EBF2A}" destId="{A120CB0F-A0ED-486E-BBFA-CB6A6604B1A1}" srcOrd="8" destOrd="0" presId="urn:microsoft.com/office/officeart/2005/8/layout/cycle8"/>
    <dgm:cxn modelId="{A5342523-512D-4C2B-98A1-EEE38BA957D9}" type="presParOf" srcId="{0160EF83-B7FF-4FE7-9E0E-65DA092EBF2A}" destId="{D99D393A-85FE-4A3D-9446-BD4FE3F77C4D}" srcOrd="9" destOrd="0" presId="urn:microsoft.com/office/officeart/2005/8/layout/cycle8"/>
    <dgm:cxn modelId="{BB13EA15-405F-4021-83E1-534E34C1701A}" type="presParOf" srcId="{0160EF83-B7FF-4FE7-9E0E-65DA092EBF2A}" destId="{196C847F-C9D8-4012-8C24-D197FAF52E37}" srcOrd="10" destOrd="0" presId="urn:microsoft.com/office/officeart/2005/8/layout/cycle8"/>
    <dgm:cxn modelId="{50A6FBA8-DA6F-498F-8247-E409316C3E6B}" type="presParOf" srcId="{0160EF83-B7FF-4FE7-9E0E-65DA092EBF2A}" destId="{AD1AEC36-463F-44E1-984C-894A6D2C61FF}" srcOrd="11" destOrd="0" presId="urn:microsoft.com/office/officeart/2005/8/layout/cycle8"/>
    <dgm:cxn modelId="{E1AA914C-ADD1-4540-9CFF-A450B26B5D11}" type="presParOf" srcId="{0160EF83-B7FF-4FE7-9E0E-65DA092EBF2A}" destId="{73CE855F-3BB4-478E-841D-0224677D5876}" srcOrd="12" destOrd="0" presId="urn:microsoft.com/office/officeart/2005/8/layout/cycle8"/>
    <dgm:cxn modelId="{2540C970-6245-4FDA-9655-115D7EBC44D4}" type="presParOf" srcId="{0160EF83-B7FF-4FE7-9E0E-65DA092EBF2A}" destId="{D9CCEC8B-96B2-426D-8FF0-394D30FC87A5}" srcOrd="13" destOrd="0" presId="urn:microsoft.com/office/officeart/2005/8/layout/cycle8"/>
    <dgm:cxn modelId="{4629B5F0-C1F2-4930-9205-600A0368A257}" type="presParOf" srcId="{0160EF83-B7FF-4FE7-9E0E-65DA092EBF2A}" destId="{0803D80B-1F0E-4357-8F4C-064A96A8B8F3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F022BE-0B4B-4E2D-97BD-BEB97878D837}">
      <dsp:nvSpPr>
        <dsp:cNvPr id="0" name=""/>
        <dsp:cNvSpPr/>
      </dsp:nvSpPr>
      <dsp:spPr>
        <a:xfrm>
          <a:off x="3799739" y="1025631"/>
          <a:ext cx="3009148" cy="30096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Extreme Temperatures</a:t>
          </a:r>
          <a:endParaRPr lang="en-GB" sz="900" kern="1200" dirty="0"/>
        </a:p>
      </dsp:txBody>
      <dsp:txXfrm>
        <a:off x="4240419" y="1466386"/>
        <a:ext cx="2127788" cy="2128155"/>
      </dsp:txXfrm>
    </dsp:sp>
    <dsp:sp modelId="{9B290B3A-8790-483D-B374-9F5254623D56}">
      <dsp:nvSpPr>
        <dsp:cNvPr id="0" name=""/>
        <dsp:cNvSpPr/>
      </dsp:nvSpPr>
      <dsp:spPr>
        <a:xfrm>
          <a:off x="4725014" y="3811562"/>
          <a:ext cx="242583" cy="2425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FF5100-E8A3-4DC0-AAD8-F902A6346D2E}">
      <dsp:nvSpPr>
        <dsp:cNvPr id="0" name=""/>
        <dsp:cNvSpPr/>
      </dsp:nvSpPr>
      <dsp:spPr>
        <a:xfrm>
          <a:off x="7002707" y="2247030"/>
          <a:ext cx="242583" cy="2425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BC0E7F-9F84-4E0A-A7BE-E72B7FB28492}">
      <dsp:nvSpPr>
        <dsp:cNvPr id="0" name=""/>
        <dsp:cNvSpPr/>
      </dsp:nvSpPr>
      <dsp:spPr>
        <a:xfrm>
          <a:off x="5843491" y="4069717"/>
          <a:ext cx="334555" cy="33506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312CAC-3B0A-452E-BC33-6D09D7B7B8AE}">
      <dsp:nvSpPr>
        <dsp:cNvPr id="0" name=""/>
        <dsp:cNvSpPr/>
      </dsp:nvSpPr>
      <dsp:spPr>
        <a:xfrm>
          <a:off x="4792912" y="1363922"/>
          <a:ext cx="242583" cy="2425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BBC96E-CEF4-4ADC-9EBB-946F234CFDFB}">
      <dsp:nvSpPr>
        <dsp:cNvPr id="0" name=""/>
        <dsp:cNvSpPr/>
      </dsp:nvSpPr>
      <dsp:spPr>
        <a:xfrm>
          <a:off x="4029360" y="2752047"/>
          <a:ext cx="242583" cy="2425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2B2D26-5BC0-4419-B3DF-E2DAB0104D69}">
      <dsp:nvSpPr>
        <dsp:cNvPr id="0" name=""/>
        <dsp:cNvSpPr/>
      </dsp:nvSpPr>
      <dsp:spPr>
        <a:xfrm>
          <a:off x="2859033" y="1568834"/>
          <a:ext cx="1223411" cy="12235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Housing</a:t>
          </a:r>
          <a:endParaRPr lang="en-GB" sz="900" kern="1200" dirty="0"/>
        </a:p>
      </dsp:txBody>
      <dsp:txXfrm>
        <a:off x="3038197" y="1748019"/>
        <a:ext cx="865083" cy="865180"/>
      </dsp:txXfrm>
    </dsp:sp>
    <dsp:sp modelId="{9A204D03-38AF-471E-8C3A-DA462F1E913B}">
      <dsp:nvSpPr>
        <dsp:cNvPr id="0" name=""/>
        <dsp:cNvSpPr/>
      </dsp:nvSpPr>
      <dsp:spPr>
        <a:xfrm>
          <a:off x="5178701" y="1374679"/>
          <a:ext cx="334555" cy="33506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0B7BA5-D497-4700-B5F9-8D4C8149E12D}">
      <dsp:nvSpPr>
        <dsp:cNvPr id="0" name=""/>
        <dsp:cNvSpPr/>
      </dsp:nvSpPr>
      <dsp:spPr>
        <a:xfrm>
          <a:off x="2974461" y="3150575"/>
          <a:ext cx="604915" cy="60505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AB6A80-4469-451F-8DD7-2F766357E605}">
      <dsp:nvSpPr>
        <dsp:cNvPr id="0" name=""/>
        <dsp:cNvSpPr/>
      </dsp:nvSpPr>
      <dsp:spPr>
        <a:xfrm>
          <a:off x="7118135" y="993361"/>
          <a:ext cx="1223411" cy="12235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Demographics</a:t>
          </a:r>
          <a:endParaRPr lang="en-GB" sz="900" kern="1200" dirty="0"/>
        </a:p>
      </dsp:txBody>
      <dsp:txXfrm>
        <a:off x="7297299" y="1172546"/>
        <a:ext cx="865083" cy="865180"/>
      </dsp:txXfrm>
    </dsp:sp>
    <dsp:sp modelId="{5661CE93-26DB-42DB-826D-E5563301D7AA}">
      <dsp:nvSpPr>
        <dsp:cNvPr id="0" name=""/>
        <dsp:cNvSpPr/>
      </dsp:nvSpPr>
      <dsp:spPr>
        <a:xfrm>
          <a:off x="6571859" y="1837746"/>
          <a:ext cx="334555" cy="33506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A31559-0C41-4914-B12E-207E53E718A6}">
      <dsp:nvSpPr>
        <dsp:cNvPr id="0" name=""/>
        <dsp:cNvSpPr/>
      </dsp:nvSpPr>
      <dsp:spPr>
        <a:xfrm>
          <a:off x="2744223" y="3870722"/>
          <a:ext cx="242583" cy="2425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F6C7E5-4521-4553-8F48-9C29744EA170}">
      <dsp:nvSpPr>
        <dsp:cNvPr id="0" name=""/>
        <dsp:cNvSpPr/>
      </dsp:nvSpPr>
      <dsp:spPr>
        <a:xfrm>
          <a:off x="5161417" y="3525439"/>
          <a:ext cx="242583" cy="2425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C77C20-AC9A-4C4D-ADE0-9D2ABBDE2DFA}">
      <dsp:nvSpPr>
        <dsp:cNvPr id="0" name=""/>
        <dsp:cNvSpPr/>
      </dsp:nvSpPr>
      <dsp:spPr>
        <a:xfrm>
          <a:off x="7693423" y="3107549"/>
          <a:ext cx="1223411" cy="12235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/>
            <a:t>Climate</a:t>
          </a:r>
          <a:endParaRPr lang="en-GB" sz="900" kern="1200" dirty="0"/>
        </a:p>
      </dsp:txBody>
      <dsp:txXfrm>
        <a:off x="7872587" y="3286734"/>
        <a:ext cx="865083" cy="865180"/>
      </dsp:txXfrm>
    </dsp:sp>
    <dsp:sp modelId="{C235E508-0910-4D57-9EEE-DF2F55F6028E}">
      <dsp:nvSpPr>
        <dsp:cNvPr id="0" name=""/>
        <dsp:cNvSpPr/>
      </dsp:nvSpPr>
      <dsp:spPr>
        <a:xfrm>
          <a:off x="7348374" y="3065061"/>
          <a:ext cx="242583" cy="2425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60ACAD-A101-4A21-B561-6BA3E6E042E7}">
      <dsp:nvSpPr>
        <dsp:cNvPr id="0" name=""/>
        <dsp:cNvSpPr/>
      </dsp:nvSpPr>
      <dsp:spPr>
        <a:xfrm>
          <a:off x="4181824" y="4154694"/>
          <a:ext cx="1223411" cy="12235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/>
            <a:t>Urban environment</a:t>
          </a:r>
          <a:endParaRPr lang="en-GB" sz="900" kern="1200" dirty="0"/>
        </a:p>
      </dsp:txBody>
      <dsp:txXfrm>
        <a:off x="4360988" y="4333879"/>
        <a:ext cx="865083" cy="865180"/>
      </dsp:txXfrm>
    </dsp:sp>
    <dsp:sp modelId="{7A3B5C6D-D319-4518-A78A-11FDD0FCF9EB}">
      <dsp:nvSpPr>
        <dsp:cNvPr id="0" name=""/>
        <dsp:cNvSpPr/>
      </dsp:nvSpPr>
      <dsp:spPr>
        <a:xfrm>
          <a:off x="5274376" y="4113281"/>
          <a:ext cx="242583" cy="2425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D216ED-B43E-4BC4-9FEF-E9ABD3B9EA63}">
      <dsp:nvSpPr>
        <dsp:cNvPr id="0" name=""/>
        <dsp:cNvSpPr/>
      </dsp:nvSpPr>
      <dsp:spPr>
        <a:xfrm>
          <a:off x="5348448" y="0"/>
          <a:ext cx="1223411" cy="12235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/>
            <a:t>Local support</a:t>
          </a:r>
          <a:endParaRPr lang="en-GB" sz="900" kern="1200" dirty="0"/>
        </a:p>
      </dsp:txBody>
      <dsp:txXfrm>
        <a:off x="5527612" y="179185"/>
        <a:ext cx="865083" cy="865180"/>
      </dsp:txXfrm>
    </dsp:sp>
    <dsp:sp modelId="{5FE4447A-E5C8-4535-A942-C41B3A4C65D0}">
      <dsp:nvSpPr>
        <dsp:cNvPr id="0" name=""/>
        <dsp:cNvSpPr/>
      </dsp:nvSpPr>
      <dsp:spPr>
        <a:xfrm>
          <a:off x="3839861" y="1326275"/>
          <a:ext cx="242583" cy="2425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D8F7F4-F4D2-430F-B801-B79F5652F190}">
      <dsp:nvSpPr>
        <dsp:cNvPr id="0" name=""/>
        <dsp:cNvSpPr/>
      </dsp:nvSpPr>
      <dsp:spPr>
        <a:xfrm>
          <a:off x="6664448" y="301181"/>
          <a:ext cx="242583" cy="2425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8199A4-F0FD-47F2-BB7D-802493A8CE5D}">
      <dsp:nvSpPr>
        <dsp:cNvPr id="0" name=""/>
        <dsp:cNvSpPr/>
      </dsp:nvSpPr>
      <dsp:spPr>
        <a:xfrm>
          <a:off x="3505516" y="282836"/>
          <a:ext cx="3655123" cy="3655123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RSE</a:t>
          </a:r>
          <a:endParaRPr lang="en-GB" sz="2700" kern="1200" dirty="0"/>
        </a:p>
      </dsp:txBody>
      <dsp:txXfrm>
        <a:off x="5431853" y="1057375"/>
        <a:ext cx="1305401" cy="1087834"/>
      </dsp:txXfrm>
    </dsp:sp>
    <dsp:sp modelId="{4736ADE7-3D38-4165-8462-24C1EDDD7097}">
      <dsp:nvSpPr>
        <dsp:cNvPr id="0" name=""/>
        <dsp:cNvSpPr/>
      </dsp:nvSpPr>
      <dsp:spPr>
        <a:xfrm>
          <a:off x="3430238" y="413377"/>
          <a:ext cx="3655123" cy="3655123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HPC</a:t>
          </a:r>
          <a:endParaRPr lang="en-GB" sz="2700" kern="1200" dirty="0"/>
        </a:p>
      </dsp:txBody>
      <dsp:txXfrm>
        <a:off x="4300505" y="2784856"/>
        <a:ext cx="1958102" cy="957294"/>
      </dsp:txXfrm>
    </dsp:sp>
    <dsp:sp modelId="{A120CB0F-A0ED-486E-BBFA-CB6A6604B1A1}">
      <dsp:nvSpPr>
        <dsp:cNvPr id="0" name=""/>
        <dsp:cNvSpPr/>
      </dsp:nvSpPr>
      <dsp:spPr>
        <a:xfrm>
          <a:off x="3354959" y="282836"/>
          <a:ext cx="3655123" cy="3655123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Data Science</a:t>
          </a:r>
          <a:endParaRPr lang="en-GB" sz="2700" kern="1200" dirty="0"/>
        </a:p>
      </dsp:txBody>
      <dsp:txXfrm>
        <a:off x="3778345" y="1057375"/>
        <a:ext cx="1305401" cy="1087834"/>
      </dsp:txXfrm>
    </dsp:sp>
    <dsp:sp modelId="{73CE855F-3BB4-478E-841D-0224677D5876}">
      <dsp:nvSpPr>
        <dsp:cNvPr id="0" name=""/>
        <dsp:cNvSpPr/>
      </dsp:nvSpPr>
      <dsp:spPr>
        <a:xfrm>
          <a:off x="3279548" y="56567"/>
          <a:ext cx="4107663" cy="4107663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CCEC8B-96B2-426D-8FF0-394D30FC87A5}">
      <dsp:nvSpPr>
        <dsp:cNvPr id="0" name=""/>
        <dsp:cNvSpPr/>
      </dsp:nvSpPr>
      <dsp:spPr>
        <a:xfrm>
          <a:off x="3203968" y="186876"/>
          <a:ext cx="4107663" cy="4107663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03D80B-1F0E-4357-8F4C-064A96A8B8F3}">
      <dsp:nvSpPr>
        <dsp:cNvPr id="0" name=""/>
        <dsp:cNvSpPr/>
      </dsp:nvSpPr>
      <dsp:spPr>
        <a:xfrm>
          <a:off x="3128388" y="56567"/>
          <a:ext cx="4107663" cy="4107663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 Regular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 Regular"/>
              </a:defRPr>
            </a:lvl1pPr>
          </a:lstStyle>
          <a:p>
            <a:fld id="{48FE9A4A-3203-D544-A0F2-9B4A7A1B021E}" type="datetimeFigureOut">
              <a:rPr lang="en-US" smtClean="0"/>
              <a:pPr/>
              <a:t>5/26/2026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 Regular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 Regular"/>
              </a:defRPr>
            </a:lvl1pPr>
          </a:lstStyle>
          <a:p>
            <a:fld id="{C0F3BA1D-A00F-DB41-84DA-BE26C4853B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1868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 Regular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 Regular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 Regular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 Regular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 Regular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F3BA1D-A00F-DB41-84DA-BE26C4853B3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6725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F3BA1D-A00F-DB41-84DA-BE26C4853B3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541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CAE69-592D-6D48-8D37-1AF709B043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CE34F9-FD31-954C-90A9-25364BF3A3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381E6B-7D41-F84E-B286-61EBCE053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D68BC-1AD8-B640-8B1E-602BF3073AFD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CE29A8-E8C2-784C-9495-F0D437E95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4039A4-CB11-B346-94E7-20D66FCAC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AB195-B577-5546-8349-9DDA93B61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70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D39B2-85B2-8A4B-8008-EE871C7A5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2A1684-4147-4E4A-BE1D-647E280F68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E7061D-97DA-5D45-A717-D8A7EEF03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D68BC-1AD8-B640-8B1E-602BF3073AFD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8C7700-26C6-804B-9BEF-4E4886CEB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8D442D-6AED-C347-A737-1092964EA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AB195-B577-5546-8349-9DDA93B61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145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F360F0-A2C2-BC4E-AC8F-28FB5C10E3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5D444D-2CB3-C84E-AFAB-6E36673058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CCCC5E-1493-D445-AD8B-A3A5697A2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D68BC-1AD8-B640-8B1E-602BF3073AFD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36B37B-4148-1847-B7D0-E506A8B43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948933-1B9F-6140-A9E4-6AC0E5BF3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AB195-B577-5546-8349-9DDA93B61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6703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01614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CAE69-592D-6D48-8D37-1AF709B043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CE34F9-FD31-954C-90A9-25364BF3A3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381E6B-7D41-F84E-B286-61EBCE053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D68BC-1AD8-B640-8B1E-602BF3073AFD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CE29A8-E8C2-784C-9495-F0D437E95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4039A4-CB11-B346-94E7-20D66FCAC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AB195-B577-5546-8349-9DDA93B61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3703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EF2C8-66D4-EF4A-AAFD-01BC50FA7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AD9361-0DDC-EE4E-A740-F93892B369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D9F65C-3FCD-8B46-A28D-257FA8F28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D68BC-1AD8-B640-8B1E-602BF3073AFD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88163C-7F3C-9B44-A028-C4886506F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47796D-644C-B740-8C2E-356ECAB6D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AB195-B577-5546-8349-9DDA93B61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743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1CB58-4758-1C42-8DAA-2AAA3F98F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B7D025-4B39-8D45-811F-5B1E30D5E7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2683CA-90A4-5E49-AA2C-3DCED63A8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D68BC-1AD8-B640-8B1E-602BF3073AFD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E1DED1-CD68-AC4C-ABC6-F8EEE292B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A83341-F52D-D14B-A417-6C66E51D0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AB195-B577-5546-8349-9DDA93B61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4999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351C6-2D17-C14E-8DC1-418227C69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0F791E-6CBD-2747-86C9-A91E120F50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6279C1-F68E-7E4B-B565-93EC951F8A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D866C6-99FF-2F4A-936E-613FC9DB3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D68BC-1AD8-B640-8B1E-602BF3073AFD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D0DB7C-BDCE-D146-9584-809FFC25D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FD1283-F062-2E4B-8DD8-A11DB5311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AB195-B577-5546-8349-9DDA93B61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6614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DCD01-DE9B-A849-A35D-9F761E7A2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213394-3DB5-5A4C-965B-35CC3D1F29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0C87B7-015A-EE48-9BA2-392DACDC00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A97E02-FB0B-A048-9274-06CF174361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DCF4DD-E248-C543-910E-BAFFB18831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C573B90-35AD-3E43-B0CA-8BA2F2BBB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D68BC-1AD8-B640-8B1E-602BF3073AFD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6E709E-0F2B-524A-BB14-376202A26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B8CED43-5180-C24B-8196-24914383E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AB195-B577-5546-8349-9DDA93B61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5096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E4D60-AC0C-044F-8925-BE12978C5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80422E-D871-AC4C-A0FF-BA911179F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D68BC-1AD8-B640-8B1E-602BF3073AFD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A61A44-CE7E-2E47-A2C7-EFD19C4D4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A8DBD8-7206-5A45-8701-1C5BFDD64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AB195-B577-5546-8349-9DDA93B61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9581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A31B14-AAAA-D746-8A4F-C3E1BB0AC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D68BC-1AD8-B640-8B1E-602BF3073AFD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54D6A3-2EE2-B640-B0F3-7408BA955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3CF3B5-8136-464C-B9CE-C289E9FE8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AB195-B577-5546-8349-9DDA93B61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384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EF2C8-66D4-EF4A-AAFD-01BC50FA7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AD9361-0DDC-EE4E-A740-F93892B369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D9F65C-3FCD-8B46-A28D-257FA8F28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D68BC-1AD8-B640-8B1E-602BF3073AFD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88163C-7F3C-9B44-A028-C4886506F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47796D-644C-B740-8C2E-356ECAB6D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AB195-B577-5546-8349-9DDA93B61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9290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BD96A-43E5-A645-B273-977F074EA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B250C-BB32-7348-BE3C-383B51A8F8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78973E-998F-6D41-9801-A30991298D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45CC00-44DF-1E48-95F7-E532F4C69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D68BC-1AD8-B640-8B1E-602BF3073AFD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84893D-3FFC-6749-AD92-18B78F33A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03AAAD-3463-B142-AEB9-CFB5F3DCA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AB195-B577-5546-8349-9DDA93B61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9198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9AEEA-03B0-C845-83C2-A99DE7CF4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D0810E-8148-AB45-8D0B-5492633BCB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CE66B3-4F01-3148-9B21-03E05C5998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80305A-EC70-204D-A203-97127CF60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D68BC-1AD8-B640-8B1E-602BF3073AFD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CDF6F2-688B-AC47-8BE3-B3918FD0B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DCE4F3-8FAC-C647-B187-2C7658470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AB195-B577-5546-8349-9DDA93B61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4143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D39B2-85B2-8A4B-8008-EE871C7A5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2A1684-4147-4E4A-BE1D-647E280F68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E7061D-97DA-5D45-A717-D8A7EEF03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D68BC-1AD8-B640-8B1E-602BF3073AFD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8C7700-26C6-804B-9BEF-4E4886CEB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8D442D-6AED-C347-A737-1092964EA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AB195-B577-5546-8349-9DDA93B61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9692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F360F0-A2C2-BC4E-AC8F-28FB5C10E3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5D444D-2CB3-C84E-AFAB-6E36673058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CCCC5E-1493-D445-AD8B-A3A5697A2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D68BC-1AD8-B640-8B1E-602BF3073AFD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36B37B-4148-1847-B7D0-E506A8B43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948933-1B9F-6140-A9E4-6AC0E5BF3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AB195-B577-5546-8349-9DDA93B61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3560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72286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80670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4548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1CB58-4758-1C42-8DAA-2AAA3F98F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B7D025-4B39-8D45-811F-5B1E30D5E7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2683CA-90A4-5E49-AA2C-3DCED63A8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D68BC-1AD8-B640-8B1E-602BF3073AFD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E1DED1-CD68-AC4C-ABC6-F8EEE292B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A83341-F52D-D14B-A417-6C66E51D0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AB195-B577-5546-8349-9DDA93B61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998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351C6-2D17-C14E-8DC1-418227C69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0F791E-6CBD-2747-86C9-A91E120F50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6279C1-F68E-7E4B-B565-93EC951F8A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D866C6-99FF-2F4A-936E-613FC9DB3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D68BC-1AD8-B640-8B1E-602BF3073AFD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D0DB7C-BDCE-D146-9584-809FFC25D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FD1283-F062-2E4B-8DD8-A11DB5311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AB195-B577-5546-8349-9DDA93B61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672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DCD01-DE9B-A849-A35D-9F761E7A2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213394-3DB5-5A4C-965B-35CC3D1F29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0C87B7-015A-EE48-9BA2-392DACDC00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A97E02-FB0B-A048-9274-06CF174361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DCF4DD-E248-C543-910E-BAFFB18831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C573B90-35AD-3E43-B0CA-8BA2F2BBB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D68BC-1AD8-B640-8B1E-602BF3073AFD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6E709E-0F2B-524A-BB14-376202A26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B8CED43-5180-C24B-8196-24914383E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AB195-B577-5546-8349-9DDA93B61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70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E4D60-AC0C-044F-8925-BE12978C5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80422E-D871-AC4C-A0FF-BA911179F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D68BC-1AD8-B640-8B1E-602BF3073AFD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A61A44-CE7E-2E47-A2C7-EFD19C4D4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A8DBD8-7206-5A45-8701-1C5BFDD64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AB195-B577-5546-8349-9DDA93B61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961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A31B14-AAAA-D746-8A4F-C3E1BB0AC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D68BC-1AD8-B640-8B1E-602BF3073AFD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54D6A3-2EE2-B640-B0F3-7408BA955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3CF3B5-8136-464C-B9CE-C289E9FE8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AB195-B577-5546-8349-9DDA93B61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455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BD96A-43E5-A645-B273-977F074EA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B250C-BB32-7348-BE3C-383B51A8F8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78973E-998F-6D41-9801-A30991298D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45CC00-44DF-1E48-95F7-E532F4C69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D68BC-1AD8-B640-8B1E-602BF3073AFD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84893D-3FFC-6749-AD92-18B78F33A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03AAAD-3463-B142-AEB9-CFB5F3DCA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AB195-B577-5546-8349-9DDA93B61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596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9AEEA-03B0-C845-83C2-A99DE7CF4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D0810E-8148-AB45-8D0B-5492633BCB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CE66B3-4F01-3148-9B21-03E05C5998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80305A-EC70-204D-A203-97127CF60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D68BC-1AD8-B640-8B1E-602BF3073AFD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CDF6F2-688B-AC47-8BE3-B3918FD0B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DCE4F3-8FAC-C647-B187-2C7658470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AB195-B577-5546-8349-9DDA93B61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277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944EB6-27EE-0E47-84EB-753C79CA3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1CE029-EB58-6B41-8EAC-704F548C31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34E693-13CD-E14F-A36D-9E3FC3ABCD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BD68BC-1AD8-B640-8B1E-602BF3073AFD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C84B2D-1B08-DB46-ACAA-271FBB7351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BDCA95-5F3D-D940-BE0E-5DFB110309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AAB195-B577-5546-8349-9DDA93B6129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733AA2-E8FC-2540-AA49-4AA124C76F24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940" y="5802305"/>
            <a:ext cx="2111379" cy="539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85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Wingdings" pitchFamily="2" charset="2"/>
        <a:buChar char="§"/>
        <a:defRPr sz="28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Wingdings" pitchFamily="2" charset="2"/>
        <a:buChar char="§"/>
        <a:defRPr sz="24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Wingdings" pitchFamily="2" charset="2"/>
        <a:buChar char="§"/>
        <a:defRPr sz="20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Wingdings" pitchFamily="2" charset="2"/>
        <a:buChar char="§"/>
        <a:defRPr sz="18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Wingdings" pitchFamily="2" charset="2"/>
        <a:buChar char="§"/>
        <a:defRPr sz="18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944EB6-27EE-0E47-84EB-753C79CA3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1CE029-EB58-6B41-8EAC-704F548C31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34E693-13CD-E14F-A36D-9E3FC3ABCD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BD68BC-1AD8-B640-8B1E-602BF3073AFD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C84B2D-1B08-DB46-ACAA-271FBB7351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BDCA95-5F3D-D940-BE0E-5DFB110309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AAB195-B577-5546-8349-9DDA93B61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380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Wingdings" pitchFamily="2" charset="2"/>
        <a:buChar char="§"/>
        <a:defRPr sz="28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Wingdings" pitchFamily="2" charset="2"/>
        <a:buChar char="§"/>
        <a:defRPr sz="24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Wingdings" pitchFamily="2" charset="2"/>
        <a:buChar char="§"/>
        <a:defRPr sz="20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Wingdings" pitchFamily="2" charset="2"/>
        <a:buChar char="§"/>
        <a:defRPr sz="18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Wingdings" pitchFamily="2" charset="2"/>
        <a:buChar char="§"/>
        <a:defRPr sz="18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purl.org/net/epubs/work/65961940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lean-lang.org/" TargetMode="Externa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svg"/><Relationship Id="rId5" Type="http://schemas.openxmlformats.org/officeDocument/2006/relationships/image" Target="../media/image12.svg"/><Relationship Id="rId4" Type="http://schemas.openxmlformats.org/officeDocument/2006/relationships/image" Target="../media/image11.sv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purl.org/net/epubs/work/65961940" TargetMode="Externa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etf.org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rbanair-project.eu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8DB0FE0-A4AF-D848-8925-91A37993D74D}"/>
              </a:ext>
            </a:extLst>
          </p:cNvPr>
          <p:cNvSpPr txBox="1"/>
          <p:nvPr/>
        </p:nvSpPr>
        <p:spPr>
          <a:xfrm>
            <a:off x="1255197" y="2160730"/>
            <a:ext cx="8843460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48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Scientific Software Engineering</a:t>
            </a:r>
          </a:p>
          <a:p>
            <a:r>
              <a:rPr lang="en-US" sz="48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Story in Three Halves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EB0AE4-391E-6F41-84C6-D4EEDF519A31}"/>
              </a:ext>
            </a:extLst>
          </p:cNvPr>
          <p:cNvSpPr/>
          <p:nvPr/>
        </p:nvSpPr>
        <p:spPr>
          <a:xfrm>
            <a:off x="1255197" y="3951163"/>
            <a:ext cx="700390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0000-0003-4714-184X</a:t>
            </a:r>
          </a:p>
          <a:p>
            <a:r>
              <a:rPr lang="en-GB" sz="2400" dirty="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 May 2026</a:t>
            </a:r>
          </a:p>
          <a:p>
            <a:r>
              <a:rPr lang="en-GB" sz="2400" dirty="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CC-BY 4.0</a:t>
            </a:r>
          </a:p>
          <a:p>
            <a:r>
              <a:rPr lang="en-GB" sz="1600" dirty="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 Jens Jensen, Scientific Computing Department</a:t>
            </a:r>
          </a:p>
          <a:p>
            <a:r>
              <a:rPr lang="en-GB" sz="1600" dirty="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Software Engineering </a:t>
            </a:r>
            <a:r>
              <a:rPr lang="en-GB" sz="1600" dirty="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Communitheme</a:t>
            </a:r>
            <a:endParaRPr lang="en-GB" sz="1600" dirty="0">
              <a:solidFill>
                <a:srgbClr val="6262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dirty="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Pronouns: he/him</a:t>
            </a:r>
          </a:p>
          <a:p>
            <a:r>
              <a:rPr lang="en-GB" sz="1600" dirty="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Pronounced (English) |yens|, IPA [</a:t>
            </a:r>
            <a:r>
              <a:rPr lang="en-GB" sz="1600" dirty="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jɛns</a:t>
            </a:r>
            <a:r>
              <a:rPr lang="en-GB" sz="1600" dirty="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01A9D8-A541-934F-8FC4-9439FCBF676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938" y="412403"/>
            <a:ext cx="3770785" cy="96396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599A9C0-2892-DBC6-AF2D-D9BDDF3D1F3B}"/>
              </a:ext>
            </a:extLst>
          </p:cNvPr>
          <p:cNvSpPr txBox="1"/>
          <p:nvPr/>
        </p:nvSpPr>
        <p:spPr>
          <a:xfrm>
            <a:off x="1255197" y="6276320"/>
            <a:ext cx="94852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For the reader coming to the slides after the talk, acronyms and abbreviations are explained at the end</a:t>
            </a:r>
            <a:endParaRPr lang="en-GB" sz="1600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1D521DA-9CF5-7CF0-A0FE-F0E6E2D5CB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8851729"/>
              </p:ext>
            </p:extLst>
          </p:nvPr>
        </p:nvGraphicFramePr>
        <p:xfrm>
          <a:off x="2470355" y="5519359"/>
          <a:ext cx="10515600" cy="365760"/>
        </p:xfrm>
        <a:graphic>
          <a:graphicData uri="http://schemas.openxmlformats.org/drawingml/2006/table">
            <a:tbl>
              <a:tblPr/>
              <a:tblGrid>
                <a:gridCol w="5257800">
                  <a:extLst>
                    <a:ext uri="{9D8B030D-6E8A-4147-A177-3AD203B41FA5}">
                      <a16:colId xmlns:a16="http://schemas.microsoft.com/office/drawing/2014/main" val="301974693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621829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dirty="0">
                          <a:hlinkClick r:id="rId4" tooltip="Persistent URL"/>
                        </a:rPr>
                        <a:t>http://purl.org/net/epubs/work/65961940</a:t>
                      </a:r>
                      <a:endParaRPr lang="en-GB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6260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43825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75E18-C77F-0F6A-0491-4E0A575A7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Science (digression)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E20772-88CE-5D2B-1728-9740992D3C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2446" y="168751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Data scientist profile (from O’Neil and Schutt: Doing Data Science, O’Reilly)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56B0772-3C9C-8205-3253-1408621D4E43}"/>
              </a:ext>
            </a:extLst>
          </p:cNvPr>
          <p:cNvSpPr/>
          <p:nvPr/>
        </p:nvSpPr>
        <p:spPr>
          <a:xfrm>
            <a:off x="1549810" y="3178124"/>
            <a:ext cx="2772697" cy="69809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Maths</a:t>
            </a:r>
            <a:endParaRPr lang="en-GB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FF57268-EF4A-D2FA-0721-0C89B74ADD17}"/>
              </a:ext>
            </a:extLst>
          </p:cNvPr>
          <p:cNvSpPr/>
          <p:nvPr/>
        </p:nvSpPr>
        <p:spPr>
          <a:xfrm>
            <a:off x="4709651" y="2502157"/>
            <a:ext cx="2772697" cy="69809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Statistics</a:t>
            </a:r>
            <a:endParaRPr lang="en-GB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3A3BC93-473C-06F9-B587-75AA14A47A0D}"/>
              </a:ext>
            </a:extLst>
          </p:cNvPr>
          <p:cNvSpPr/>
          <p:nvPr/>
        </p:nvSpPr>
        <p:spPr>
          <a:xfrm>
            <a:off x="4814117" y="5447635"/>
            <a:ext cx="2772697" cy="69809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Machine Learning</a:t>
            </a:r>
            <a:endParaRPr lang="en-GB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D1697DC-E058-BDC6-75D5-5FD22C698C66}"/>
              </a:ext>
            </a:extLst>
          </p:cNvPr>
          <p:cNvSpPr/>
          <p:nvPr/>
        </p:nvSpPr>
        <p:spPr>
          <a:xfrm>
            <a:off x="7881782" y="2998839"/>
            <a:ext cx="2772697" cy="69809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Computer Science</a:t>
            </a:r>
            <a:endParaRPr lang="en-GB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02832DA-F4C5-16A4-697D-896B1FCD8DD2}"/>
              </a:ext>
            </a:extLst>
          </p:cNvPr>
          <p:cNvSpPr/>
          <p:nvPr/>
        </p:nvSpPr>
        <p:spPr>
          <a:xfrm>
            <a:off x="8109154" y="4768492"/>
            <a:ext cx="2772697" cy="69809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Communication</a:t>
            </a:r>
            <a:endParaRPr lang="en-GB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42F3EC1-E2E2-DBEE-36CF-8F3A6607EFE8}"/>
              </a:ext>
            </a:extLst>
          </p:cNvPr>
          <p:cNvSpPr/>
          <p:nvPr/>
        </p:nvSpPr>
        <p:spPr>
          <a:xfrm>
            <a:off x="4814117" y="3931956"/>
            <a:ext cx="2772697" cy="698090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Domain Knowledge</a:t>
            </a:r>
            <a:endParaRPr lang="en-GB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308F975-20D6-470C-B06B-3514AFACEB77}"/>
              </a:ext>
            </a:extLst>
          </p:cNvPr>
          <p:cNvSpPr/>
          <p:nvPr/>
        </p:nvSpPr>
        <p:spPr>
          <a:xfrm>
            <a:off x="1587910" y="4416272"/>
            <a:ext cx="2772697" cy="69809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Data </a:t>
            </a:r>
            <a:r>
              <a:rPr lang="en-US" dirty="0" err="1"/>
              <a:t>Visualisation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654CAC3-AC27-F163-0FE6-5A0B78FE2527}"/>
              </a:ext>
            </a:extLst>
          </p:cNvPr>
          <p:cNvSpPr txBox="1"/>
          <p:nvPr/>
        </p:nvSpPr>
        <p:spPr>
          <a:xfrm>
            <a:off x="3898491" y="6290129"/>
            <a:ext cx="47884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 single person has expertise in everything!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82230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625B3-A566-7977-7D7B-188535589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Challenge: Domain Knowledge</a:t>
            </a:r>
            <a:br>
              <a:rPr lang="en-US" dirty="0"/>
            </a:br>
            <a:r>
              <a:rPr lang="en-US" dirty="0"/>
              <a:t>Lots of distinct domains!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5EF0EB-B60E-BD18-6B7D-4006E0E1E8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75407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Large data sets (climate data)</a:t>
            </a:r>
          </a:p>
          <a:p>
            <a:r>
              <a:rPr lang="en-US" dirty="0"/>
              <a:t>Processing large datasets on HPC, in data lakes</a:t>
            </a:r>
          </a:p>
          <a:p>
            <a:r>
              <a:rPr lang="en-US" dirty="0"/>
              <a:t>Climate datasets (GRIB, </a:t>
            </a:r>
            <a:r>
              <a:rPr lang="en-US" dirty="0" err="1"/>
              <a:t>NetCDF</a:t>
            </a:r>
            <a:r>
              <a:rPr lang="en-US" dirty="0"/>
              <a:t>, )</a:t>
            </a:r>
          </a:p>
          <a:p>
            <a:pPr lvl="1"/>
            <a:r>
              <a:rPr lang="en-US" dirty="0"/>
              <a:t>Downscaling to city size resolution (typically need 2 </a:t>
            </a:r>
            <a:r>
              <a:rPr lang="en-US" dirty="0" err="1"/>
              <a:t>metre</a:t>
            </a:r>
            <a:r>
              <a:rPr lang="en-US" dirty="0"/>
              <a:t>)</a:t>
            </a:r>
          </a:p>
          <a:p>
            <a:r>
              <a:rPr lang="en-US" dirty="0"/>
              <a:t>Geospatial data (elevation, terrain, ) (CRS,…)</a:t>
            </a:r>
          </a:p>
          <a:p>
            <a:r>
              <a:rPr lang="en-US" dirty="0"/>
              <a:t>Urban data – roads, buildings, infrastructure (bridges, power), green areas, special buildings (hospitals, schools), vegetation</a:t>
            </a:r>
          </a:p>
          <a:p>
            <a:r>
              <a:rPr lang="en-US" dirty="0"/>
              <a:t>Building data – date built, construction, roof type/albedo, insulation, …</a:t>
            </a:r>
          </a:p>
          <a:p>
            <a:r>
              <a:rPr lang="en-US" dirty="0"/>
              <a:t>Demographics, </a:t>
            </a:r>
            <a:r>
              <a:rPr lang="en-US" dirty="0" err="1"/>
              <a:t>behavioural</a:t>
            </a:r>
            <a:r>
              <a:rPr lang="en-US" dirty="0"/>
              <a:t> (agent based) modelling</a:t>
            </a:r>
          </a:p>
          <a:p>
            <a:r>
              <a:rPr lang="en-US" dirty="0"/>
              <a:t>Physiology – human and non-human animals😳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89346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AEA72-042C-5802-DF58-63F92F821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role of wind/airflow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FCD0AB-5659-6530-2B2E-961051A0DD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5852" y="1667848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Affected by the built environment</a:t>
            </a:r>
          </a:p>
          <a:p>
            <a:pPr lvl="1"/>
            <a:r>
              <a:rPr lang="en-US" dirty="0"/>
              <a:t>And natural environment</a:t>
            </a:r>
          </a:p>
          <a:p>
            <a:pPr lvl="1"/>
            <a:r>
              <a:rPr lang="en-US" dirty="0"/>
              <a:t>And the wind</a:t>
            </a:r>
          </a:p>
          <a:p>
            <a:r>
              <a:rPr lang="en-US" dirty="0"/>
              <a:t>Heat</a:t>
            </a:r>
          </a:p>
          <a:p>
            <a:pPr lvl="1"/>
            <a:r>
              <a:rPr lang="en-US" dirty="0"/>
              <a:t>No wind in heat – stifling</a:t>
            </a:r>
          </a:p>
          <a:p>
            <a:r>
              <a:rPr lang="en-US" dirty="0"/>
              <a:t>Cold</a:t>
            </a:r>
          </a:p>
          <a:p>
            <a:pPr lvl="1"/>
            <a:r>
              <a:rPr lang="en-US" dirty="0"/>
              <a:t>Windchill in cold weather – feels colder</a:t>
            </a:r>
          </a:p>
          <a:p>
            <a:r>
              <a:rPr lang="en-US" dirty="0"/>
              <a:t>LES models are popular</a:t>
            </a:r>
          </a:p>
          <a:p>
            <a:r>
              <a:rPr lang="en-US" dirty="0"/>
              <a:t>From dry bulb temperature to wet bulb globe temperature</a:t>
            </a:r>
          </a:p>
          <a:p>
            <a:pPr lvl="1"/>
            <a:r>
              <a:rPr lang="en-GB" dirty="0"/>
              <a:t>The latter takes into account airflow and humidity</a:t>
            </a:r>
          </a:p>
        </p:txBody>
      </p:sp>
    </p:spTree>
    <p:extLst>
      <p:ext uri="{BB962C8B-B14F-4D97-AF65-F5344CB8AC3E}">
        <p14:creationId xmlns:p14="http://schemas.microsoft.com/office/powerpoint/2010/main" val="8380467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8F07E-60FB-2A8E-309A-5A923ABFB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Deployment</a:t>
            </a:r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52AE6C6-8033-3805-7136-73114B850CAE}"/>
              </a:ext>
            </a:extLst>
          </p:cNvPr>
          <p:cNvSpPr/>
          <p:nvPr/>
        </p:nvSpPr>
        <p:spPr>
          <a:xfrm>
            <a:off x="4709651" y="2157950"/>
            <a:ext cx="2340077" cy="115037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Visualisation</a:t>
            </a:r>
            <a:r>
              <a:rPr lang="en-US" dirty="0"/>
              <a:t> and Modelling</a:t>
            </a: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89D00EE-5A05-0AE7-13FF-0E8541E8ABF7}"/>
              </a:ext>
            </a:extLst>
          </p:cNvPr>
          <p:cNvSpPr/>
          <p:nvPr/>
        </p:nvSpPr>
        <p:spPr>
          <a:xfrm>
            <a:off x="8067368" y="2157950"/>
            <a:ext cx="2340077" cy="115037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Airflow</a:t>
            </a:r>
          </a:p>
          <a:p>
            <a:pPr algn="ctr"/>
            <a:r>
              <a:rPr lang="en-US" dirty="0"/>
              <a:t>simulation</a:t>
            </a: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066DA6A-CE28-74E6-B2EC-DCFFC1956AC5}"/>
              </a:ext>
            </a:extLst>
          </p:cNvPr>
          <p:cNvSpPr/>
          <p:nvPr/>
        </p:nvSpPr>
        <p:spPr>
          <a:xfrm>
            <a:off x="1351934" y="2157950"/>
            <a:ext cx="2340077" cy="115037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Data Repositories</a:t>
            </a:r>
            <a:endParaRPr lang="en-GB" dirty="0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2772DFE6-54C9-4608-B0EA-C59A9546F6BE}"/>
              </a:ext>
            </a:extLst>
          </p:cNvPr>
          <p:cNvSpPr/>
          <p:nvPr/>
        </p:nvSpPr>
        <p:spPr>
          <a:xfrm>
            <a:off x="3893574" y="2487561"/>
            <a:ext cx="589936" cy="491613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2CA0F111-852F-CE6C-661F-77AECBA36AC0}"/>
              </a:ext>
            </a:extLst>
          </p:cNvPr>
          <p:cNvSpPr/>
          <p:nvPr/>
        </p:nvSpPr>
        <p:spPr>
          <a:xfrm rot="10800000">
            <a:off x="7275869" y="2487330"/>
            <a:ext cx="589936" cy="491613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02D26A19-EE97-12CC-6BA7-2A65878C284C}"/>
              </a:ext>
            </a:extLst>
          </p:cNvPr>
          <p:cNvSpPr/>
          <p:nvPr/>
        </p:nvSpPr>
        <p:spPr>
          <a:xfrm>
            <a:off x="5624052" y="1563329"/>
            <a:ext cx="471948" cy="462116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AC8111-2B33-C59F-27A7-E0132F0BEF1C}"/>
              </a:ext>
            </a:extLst>
          </p:cNvPr>
          <p:cNvSpPr txBox="1"/>
          <p:nvPr/>
        </p:nvSpPr>
        <p:spPr>
          <a:xfrm>
            <a:off x="5543699" y="1103360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User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938DB6E-AAEA-9FCA-45BA-9BDC18F80C80}"/>
              </a:ext>
            </a:extLst>
          </p:cNvPr>
          <p:cNvSpPr/>
          <p:nvPr/>
        </p:nvSpPr>
        <p:spPr>
          <a:xfrm>
            <a:off x="4709651" y="3977148"/>
            <a:ext cx="2340077" cy="1150374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Cloud (Data Lake)</a:t>
            </a:r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B70B8C0-72EF-6A55-D31D-81F81B032095}"/>
              </a:ext>
            </a:extLst>
          </p:cNvPr>
          <p:cNvSpPr/>
          <p:nvPr/>
        </p:nvSpPr>
        <p:spPr>
          <a:xfrm>
            <a:off x="8067368" y="3977148"/>
            <a:ext cx="2340077" cy="1150374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HPC</a:t>
            </a:r>
            <a:endParaRPr lang="en-GB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1234513-9174-E171-7484-82DF2F436D26}"/>
              </a:ext>
            </a:extLst>
          </p:cNvPr>
          <p:cNvSpPr/>
          <p:nvPr/>
        </p:nvSpPr>
        <p:spPr>
          <a:xfrm>
            <a:off x="1351934" y="3977148"/>
            <a:ext cx="2340077" cy="1150374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Data Lake</a:t>
            </a:r>
            <a:endParaRPr lang="en-GB" dirty="0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859CC912-1845-9658-6382-4EF4C8865E4D}"/>
              </a:ext>
            </a:extLst>
          </p:cNvPr>
          <p:cNvSpPr/>
          <p:nvPr/>
        </p:nvSpPr>
        <p:spPr>
          <a:xfrm>
            <a:off x="3893574" y="4306759"/>
            <a:ext cx="589936" cy="491613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E64F46B1-6201-4726-EAD8-24677757AAD9}"/>
              </a:ext>
            </a:extLst>
          </p:cNvPr>
          <p:cNvSpPr/>
          <p:nvPr/>
        </p:nvSpPr>
        <p:spPr>
          <a:xfrm rot="10800000">
            <a:off x="7275869" y="4306528"/>
            <a:ext cx="589936" cy="491613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7904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0769B-7C66-6EDF-2A84-9CF06FD6E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 Level Architecture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EEA3FF-A654-5EFD-D6B4-77853E1810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7512" y="1848464"/>
            <a:ext cx="5057775" cy="4419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4E818FD-01B9-C528-E04C-160C9B30400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65110" y="1848463"/>
            <a:ext cx="1132266" cy="391327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D9368C9-0803-27B4-87B8-F8A8EE0B50BB}"/>
              </a:ext>
            </a:extLst>
          </p:cNvPr>
          <p:cNvSpPr/>
          <p:nvPr/>
        </p:nvSpPr>
        <p:spPr>
          <a:xfrm rot="3432520">
            <a:off x="8672863" y="3726213"/>
            <a:ext cx="3392129" cy="15777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D637137-5301-8675-705A-65DDA8D8BA04}"/>
              </a:ext>
            </a:extLst>
          </p:cNvPr>
          <p:cNvSpPr/>
          <p:nvPr/>
        </p:nvSpPr>
        <p:spPr>
          <a:xfrm rot="18167480" flipH="1">
            <a:off x="8535178" y="3726214"/>
            <a:ext cx="3392129" cy="15777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5046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0E1EB-BC74-0753-A1E2-7D0A16DD9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 Eng Challenge 1</a:t>
            </a:r>
            <a:br>
              <a:rPr lang="en-US" dirty="0"/>
            </a:br>
            <a:r>
              <a:rPr lang="en-US" dirty="0"/>
              <a:t>Airflow Modelling (HPC)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4CF3B-24B9-B44D-FEB8-1EEE5415CD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6687" y="1690688"/>
            <a:ext cx="9898626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Installing the airflow CFD </a:t>
            </a:r>
            <a:r>
              <a:rPr lang="en-US" dirty="0" err="1"/>
              <a:t>modeller</a:t>
            </a:r>
            <a:endParaRPr lang="en-US" dirty="0"/>
          </a:p>
          <a:p>
            <a:pPr lvl="1"/>
            <a:r>
              <a:rPr lang="en-US" dirty="0"/>
              <a:t>Written in Fortran 95, few bits of F77</a:t>
            </a:r>
          </a:p>
          <a:p>
            <a:pPr lvl="1"/>
            <a:r>
              <a:rPr lang="en-US" dirty="0"/>
              <a:t>(Some) compilers don’t support later versions</a:t>
            </a:r>
          </a:p>
          <a:p>
            <a:pPr lvl="1"/>
            <a:r>
              <a:rPr lang="en-US" dirty="0"/>
              <a:t>Designed to build and run on HPC – may need help from developers</a:t>
            </a:r>
          </a:p>
          <a:p>
            <a:pPr lvl="1"/>
            <a:r>
              <a:rPr lang="en-US" dirty="0"/>
              <a:t>Requires MPI to build and run</a:t>
            </a:r>
          </a:p>
          <a:p>
            <a:pPr lvl="1"/>
            <a:r>
              <a:rPr lang="en-US" dirty="0"/>
              <a:t>No standard build: different build path for each HPC system it’s built on</a:t>
            </a:r>
          </a:p>
          <a:p>
            <a:pPr lvl="1"/>
            <a:r>
              <a:rPr lang="en-US" dirty="0"/>
              <a:t>No standard package system - not even Spack</a:t>
            </a:r>
          </a:p>
          <a:p>
            <a:pPr lvl="1"/>
            <a:r>
              <a:rPr lang="en-US" dirty="0"/>
              <a:t>No regression test</a:t>
            </a:r>
          </a:p>
          <a:p>
            <a:r>
              <a:rPr lang="en-GB" dirty="0"/>
              <a:t>Configure and run airflow models</a:t>
            </a:r>
          </a:p>
          <a:p>
            <a:pPr lvl="1"/>
            <a:r>
              <a:rPr lang="en-GB" dirty="0"/>
              <a:t>All config in a run-specific configuration file</a:t>
            </a:r>
          </a:p>
          <a:p>
            <a:pPr lvl="1"/>
            <a:r>
              <a:rPr lang="en-GB" dirty="0"/>
              <a:t>Specify all input and output files in the configuration file</a:t>
            </a:r>
          </a:p>
          <a:p>
            <a:pPr lvl="1"/>
            <a:r>
              <a:rPr lang="en-GB" dirty="0"/>
              <a:t>Runs only in batch mode</a:t>
            </a:r>
          </a:p>
        </p:txBody>
      </p:sp>
    </p:spTree>
    <p:extLst>
      <p:ext uri="{BB962C8B-B14F-4D97-AF65-F5344CB8AC3E}">
        <p14:creationId xmlns:p14="http://schemas.microsoft.com/office/powerpoint/2010/main" val="9308321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8DA5AC-D97D-1BC8-7E82-933EA233CF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59BFF-A96A-8C6F-290D-85A958C10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 Eng Challenge 2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10DEDA-BAEE-2D1C-CE5B-D8D0B2C707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Bridging the gap to HPC</a:t>
            </a:r>
          </a:p>
          <a:p>
            <a:pPr lvl="1"/>
            <a:r>
              <a:rPr lang="en-GB" dirty="0"/>
              <a:t>Airflow models take time to run</a:t>
            </a:r>
          </a:p>
          <a:p>
            <a:pPr lvl="1"/>
            <a:r>
              <a:rPr lang="en-GB" dirty="0"/>
              <a:t>HPC systems have different logins (usually one for each system)</a:t>
            </a:r>
          </a:p>
          <a:p>
            <a:pPr lvl="1"/>
            <a:r>
              <a:rPr lang="en-GB" dirty="0"/>
              <a:t>HPC (CFD) applications run in batch mode</a:t>
            </a:r>
          </a:p>
          <a:p>
            <a:pPr lvl="1"/>
            <a:r>
              <a:rPr lang="en-GB" dirty="0"/>
              <a:t>Not user friendly (command line, </a:t>
            </a:r>
          </a:p>
          <a:p>
            <a:pPr lvl="1"/>
            <a:r>
              <a:rPr lang="en-GB" dirty="0"/>
              <a:t>Getting access is difficult</a:t>
            </a:r>
          </a:p>
          <a:p>
            <a:r>
              <a:rPr lang="en-GB" dirty="0"/>
              <a:t>Moving simulation results to DT?</a:t>
            </a:r>
          </a:p>
          <a:p>
            <a:pPr lvl="1"/>
            <a:r>
              <a:rPr lang="en-GB" dirty="0"/>
              <a:t>Who or what moves the data? Is it automatic 🤖?</a:t>
            </a:r>
          </a:p>
          <a:p>
            <a:pPr lvl="1"/>
            <a:r>
              <a:rPr lang="en-GB" dirty="0"/>
              <a:t>Who “owns” the data – can it be shared between users?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93494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34DD7-004B-8E6D-B7E2-64896D353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 Eng Challenge 3: reproducibility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7733C3-EAB9-1E6F-CE73-A207F2009F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software must produce reproducible results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2080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743B9-A385-3CDF-FA04-0A7655700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3506"/>
            <a:ext cx="10515600" cy="1325563"/>
          </a:xfrm>
        </p:spPr>
        <p:txBody>
          <a:bodyPr/>
          <a:lstStyle/>
          <a:p>
            <a:r>
              <a:rPr lang="en-US" dirty="0"/>
              <a:t>Parallel Skill Set for Science Software</a:t>
            </a:r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0B6659D-7FF8-3EA2-ADB5-06AD423E40DA}"/>
              </a:ext>
            </a:extLst>
          </p:cNvPr>
          <p:cNvSpPr/>
          <p:nvPr/>
        </p:nvSpPr>
        <p:spPr>
          <a:xfrm>
            <a:off x="1219200" y="1337187"/>
            <a:ext cx="3470787" cy="423770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u="sng" dirty="0"/>
              <a:t>Data Scientist</a:t>
            </a:r>
          </a:p>
          <a:p>
            <a:pPr algn="ctr"/>
            <a:r>
              <a:rPr lang="en-US" dirty="0"/>
              <a:t>Finding Data</a:t>
            </a:r>
          </a:p>
          <a:p>
            <a:pPr algn="ctr"/>
            <a:r>
              <a:rPr lang="en-US" dirty="0" err="1"/>
              <a:t>Maths</a:t>
            </a:r>
            <a:endParaRPr lang="en-US" dirty="0"/>
          </a:p>
          <a:p>
            <a:pPr algn="ctr"/>
            <a:r>
              <a:rPr lang="en-US" dirty="0"/>
              <a:t>Stats – Exploratory</a:t>
            </a:r>
          </a:p>
          <a:p>
            <a:pPr algn="ctr"/>
            <a:r>
              <a:rPr lang="en-US" dirty="0"/>
              <a:t>Stats – Analytics</a:t>
            </a:r>
          </a:p>
          <a:p>
            <a:pPr algn="ctr"/>
            <a:r>
              <a:rPr lang="en-US" dirty="0" err="1"/>
              <a:t>Visualisation</a:t>
            </a:r>
            <a:endParaRPr lang="en-US" dirty="0"/>
          </a:p>
          <a:p>
            <a:pPr algn="ctr"/>
            <a:r>
              <a:rPr lang="en-US" dirty="0"/>
              <a:t>Comp Sci</a:t>
            </a:r>
          </a:p>
          <a:p>
            <a:pPr algn="ctr"/>
            <a:r>
              <a:rPr lang="en-US" dirty="0"/>
              <a:t>Comms</a:t>
            </a:r>
          </a:p>
          <a:p>
            <a:pPr algn="ctr"/>
            <a:r>
              <a:rPr lang="en-US" dirty="0"/>
              <a:t>Domain/Domain data</a:t>
            </a:r>
          </a:p>
          <a:p>
            <a:pPr algn="ctr"/>
            <a:r>
              <a:rPr lang="en-US" dirty="0"/>
              <a:t>Large data</a:t>
            </a:r>
          </a:p>
          <a:p>
            <a:pPr algn="ctr"/>
            <a:r>
              <a:rPr lang="en-US" dirty="0"/>
              <a:t>Geospatial</a:t>
            </a:r>
            <a:endParaRPr lang="en-GB" dirty="0"/>
          </a:p>
          <a:p>
            <a:pPr algn="ctr"/>
            <a:r>
              <a:rPr lang="en-GB" dirty="0"/>
              <a:t>Climate data</a:t>
            </a:r>
          </a:p>
          <a:p>
            <a:pPr algn="ctr"/>
            <a:r>
              <a:rPr lang="en-GB" dirty="0"/>
              <a:t>Moving data</a:t>
            </a:r>
          </a:p>
          <a:p>
            <a:pPr algn="ctr"/>
            <a:r>
              <a:rPr lang="en-GB" dirty="0"/>
              <a:t>Publish: QA</a:t>
            </a:r>
          </a:p>
          <a:p>
            <a:pPr algn="ctr"/>
            <a:r>
              <a:rPr lang="en-GB" dirty="0"/>
              <a:t>Publish: FAIR and/or Open</a:t>
            </a:r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0560777-6633-964B-9353-0EBC08A9A77D}"/>
              </a:ext>
            </a:extLst>
          </p:cNvPr>
          <p:cNvGrpSpPr/>
          <p:nvPr/>
        </p:nvGrpSpPr>
        <p:grpSpPr>
          <a:xfrm>
            <a:off x="7433189" y="1337187"/>
            <a:ext cx="3470787" cy="4237703"/>
            <a:chOff x="7433189" y="1690688"/>
            <a:chExt cx="3470787" cy="388420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BB4CB93-4CAD-D900-3A1D-7CE002119E96}"/>
                </a:ext>
              </a:extLst>
            </p:cNvPr>
            <p:cNvSpPr/>
            <p:nvPr/>
          </p:nvSpPr>
          <p:spPr>
            <a:xfrm>
              <a:off x="7433189" y="1690688"/>
              <a:ext cx="3470787" cy="3884202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n-US" u="sng" dirty="0"/>
                <a:t>RSE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A281475-80AA-8835-3B60-48C5940F7AEA}"/>
                </a:ext>
              </a:extLst>
            </p:cNvPr>
            <p:cNvSpPr txBox="1"/>
            <p:nvPr/>
          </p:nvSpPr>
          <p:spPr>
            <a:xfrm>
              <a:off x="8239437" y="1747657"/>
              <a:ext cx="914400" cy="37702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3900" dirty="0">
                  <a:solidFill>
                    <a:schemeClr val="bg1"/>
                  </a:solidFill>
                </a:rPr>
                <a:t>?</a:t>
              </a:r>
              <a:endParaRPr lang="en-GB" sz="23900" dirty="0">
                <a:solidFill>
                  <a:schemeClr val="bg1"/>
                </a:solidFill>
              </a:endParaRPr>
            </a:p>
          </p:txBody>
        </p:sp>
      </p:grpSp>
      <p:sp>
        <p:nvSpPr>
          <p:cNvPr id="7" name="Arrow: Left-Right 6">
            <a:extLst>
              <a:ext uri="{FF2B5EF4-FFF2-40B4-BE49-F238E27FC236}">
                <a16:creationId xmlns:a16="http://schemas.microsoft.com/office/drawing/2014/main" id="{95D1F269-C1BF-4FB2-510C-C77BDBC58039}"/>
              </a:ext>
            </a:extLst>
          </p:cNvPr>
          <p:cNvSpPr/>
          <p:nvPr/>
        </p:nvSpPr>
        <p:spPr>
          <a:xfrm>
            <a:off x="5186517" y="2971800"/>
            <a:ext cx="1750142" cy="914400"/>
          </a:xfrm>
          <a:prstGeom prst="left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079D0D2-076B-1332-1393-4D40F0D03C0E}"/>
              </a:ext>
            </a:extLst>
          </p:cNvPr>
          <p:cNvSpPr/>
          <p:nvPr/>
        </p:nvSpPr>
        <p:spPr>
          <a:xfrm>
            <a:off x="5152103" y="5938684"/>
            <a:ext cx="1877962" cy="74725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My own expansion of the original profile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4E087B8-58D3-B090-05CF-7D84356B1BF7}"/>
              </a:ext>
            </a:extLst>
          </p:cNvPr>
          <p:cNvCxnSpPr>
            <a:cxnSpLocks/>
          </p:cNvCxnSpPr>
          <p:nvPr/>
        </p:nvCxnSpPr>
        <p:spPr>
          <a:xfrm flipH="1" flipV="1">
            <a:off x="4689987" y="5574890"/>
            <a:ext cx="462116" cy="36379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47668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295ABA-E3EF-3527-126D-95CA648483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B015E-B98C-7F71-2EA1-9056DE42C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3506"/>
            <a:ext cx="10515600" cy="1325563"/>
          </a:xfrm>
        </p:spPr>
        <p:txBody>
          <a:bodyPr/>
          <a:lstStyle/>
          <a:p>
            <a:r>
              <a:rPr lang="en-US" dirty="0"/>
              <a:t>Parallel Skill Set for Science Software</a:t>
            </a:r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247D4DD-A25A-F678-2694-EE39C334A03E}"/>
              </a:ext>
            </a:extLst>
          </p:cNvPr>
          <p:cNvSpPr/>
          <p:nvPr/>
        </p:nvSpPr>
        <p:spPr>
          <a:xfrm>
            <a:off x="1219200" y="1337187"/>
            <a:ext cx="3470787" cy="423770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u="sng" dirty="0"/>
              <a:t>Data Scientist</a:t>
            </a:r>
          </a:p>
          <a:p>
            <a:pPr algn="ctr"/>
            <a:r>
              <a:rPr lang="en-US" dirty="0"/>
              <a:t>Finding Data</a:t>
            </a:r>
          </a:p>
          <a:p>
            <a:pPr algn="ctr"/>
            <a:r>
              <a:rPr lang="en-US" dirty="0" err="1"/>
              <a:t>Maths</a:t>
            </a:r>
            <a:endParaRPr lang="en-US" dirty="0"/>
          </a:p>
          <a:p>
            <a:pPr algn="ctr"/>
            <a:r>
              <a:rPr lang="en-US" dirty="0"/>
              <a:t>Stats – Exploratory</a:t>
            </a:r>
          </a:p>
          <a:p>
            <a:pPr algn="ctr"/>
            <a:r>
              <a:rPr lang="en-US" dirty="0"/>
              <a:t>Stats – Analytics</a:t>
            </a:r>
          </a:p>
          <a:p>
            <a:pPr algn="ctr"/>
            <a:r>
              <a:rPr lang="en-US" dirty="0" err="1"/>
              <a:t>Visualisation</a:t>
            </a:r>
            <a:endParaRPr lang="en-US" dirty="0"/>
          </a:p>
          <a:p>
            <a:pPr algn="ctr"/>
            <a:r>
              <a:rPr lang="en-US" dirty="0"/>
              <a:t>Comp Sci</a:t>
            </a:r>
          </a:p>
          <a:p>
            <a:pPr algn="ctr"/>
            <a:r>
              <a:rPr lang="en-US" dirty="0"/>
              <a:t>Comms</a:t>
            </a:r>
          </a:p>
          <a:p>
            <a:pPr algn="ctr"/>
            <a:r>
              <a:rPr lang="en-US" dirty="0"/>
              <a:t>Domain/Domain data</a:t>
            </a:r>
          </a:p>
          <a:p>
            <a:pPr algn="ctr"/>
            <a:r>
              <a:rPr lang="en-US" dirty="0"/>
              <a:t>Large data</a:t>
            </a:r>
          </a:p>
          <a:p>
            <a:pPr algn="ctr"/>
            <a:r>
              <a:rPr lang="en-US" dirty="0"/>
              <a:t>Geospatial</a:t>
            </a:r>
            <a:endParaRPr lang="en-GB" dirty="0"/>
          </a:p>
          <a:p>
            <a:pPr algn="ctr"/>
            <a:r>
              <a:rPr lang="en-GB" dirty="0"/>
              <a:t>Climate data</a:t>
            </a:r>
          </a:p>
          <a:p>
            <a:pPr algn="ctr"/>
            <a:r>
              <a:rPr lang="en-GB" dirty="0"/>
              <a:t>Moving data</a:t>
            </a:r>
          </a:p>
          <a:p>
            <a:pPr algn="ctr"/>
            <a:r>
              <a:rPr lang="en-GB" dirty="0"/>
              <a:t>Publish: QA</a:t>
            </a:r>
          </a:p>
          <a:p>
            <a:pPr algn="ctr"/>
            <a:r>
              <a:rPr lang="en-GB" dirty="0"/>
              <a:t>Publish: FAIR and/or Open</a:t>
            </a:r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6F2C751-4E76-9A27-D1BC-969419C3D5CF}"/>
              </a:ext>
            </a:extLst>
          </p:cNvPr>
          <p:cNvGrpSpPr/>
          <p:nvPr/>
        </p:nvGrpSpPr>
        <p:grpSpPr>
          <a:xfrm>
            <a:off x="7433189" y="1337187"/>
            <a:ext cx="3470787" cy="4237703"/>
            <a:chOff x="7433189" y="1690688"/>
            <a:chExt cx="3470787" cy="388420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497076E-82FE-38F4-A498-E71CCB498CF1}"/>
                </a:ext>
              </a:extLst>
            </p:cNvPr>
            <p:cNvSpPr/>
            <p:nvPr/>
          </p:nvSpPr>
          <p:spPr>
            <a:xfrm>
              <a:off x="7433189" y="1690688"/>
              <a:ext cx="3470787" cy="3884202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n-US" u="sng" dirty="0"/>
                <a:t>Scientific Software Engineering</a:t>
              </a:r>
            </a:p>
            <a:p>
              <a:pPr algn="ctr"/>
              <a:r>
                <a:rPr lang="en-US" dirty="0"/>
                <a:t>${language} best practice, QA</a:t>
              </a:r>
            </a:p>
            <a:p>
              <a:pPr algn="ctr"/>
              <a:r>
                <a:rPr lang="en-US" dirty="0"/>
                <a:t>${language} state of the art</a:t>
              </a:r>
            </a:p>
            <a:p>
              <a:pPr algn="ctr"/>
              <a:r>
                <a:rPr lang="en-US" dirty="0"/>
                <a:t>${language} dev methodology</a:t>
              </a:r>
            </a:p>
            <a:p>
              <a:pPr algn="ctr"/>
              <a:r>
                <a:rPr lang="en-US" dirty="0"/>
                <a:t>Using AI</a:t>
              </a:r>
            </a:p>
            <a:p>
              <a:pPr algn="ctr"/>
              <a:r>
                <a:rPr lang="en-US" dirty="0"/>
                <a:t>git</a:t>
              </a:r>
            </a:p>
            <a:p>
              <a:pPr algn="ctr"/>
              <a:r>
                <a:rPr lang="en-US" dirty="0"/>
                <a:t>Numerology</a:t>
              </a:r>
            </a:p>
            <a:p>
              <a:pPr algn="ctr"/>
              <a:r>
                <a:rPr lang="en-US" dirty="0"/>
                <a:t>HPC and Parallel/MPI</a:t>
              </a:r>
            </a:p>
            <a:p>
              <a:pPr algn="ctr"/>
              <a:r>
                <a:rPr lang="en-US" dirty="0"/>
                <a:t>Perf / </a:t>
              </a:r>
              <a:r>
                <a:rPr lang="en-US" dirty="0" err="1"/>
                <a:t>Optimise</a:t>
              </a:r>
              <a:r>
                <a:rPr lang="en-US" dirty="0"/>
                <a:t> / Accelerators</a:t>
              </a:r>
            </a:p>
            <a:p>
              <a:pPr algn="ctr"/>
              <a:r>
                <a:rPr lang="en-US" dirty="0"/>
                <a:t>Green Computing</a:t>
              </a:r>
            </a:p>
            <a:p>
              <a:pPr algn="ctr"/>
              <a:r>
                <a:rPr lang="en-US" dirty="0"/>
                <a:t>Jira</a:t>
              </a:r>
            </a:p>
            <a:p>
              <a:pPr algn="ctr"/>
              <a:r>
                <a:rPr lang="en-US" dirty="0"/>
                <a:t>Agile / </a:t>
              </a:r>
              <a:r>
                <a:rPr lang="en-US" dirty="0" err="1"/>
                <a:t>SAFe</a:t>
              </a:r>
              <a:r>
                <a:rPr lang="en-US" dirty="0"/>
                <a:t> Agile</a:t>
              </a:r>
            </a:p>
            <a:p>
              <a:pPr algn="ctr"/>
              <a:r>
                <a:rPr lang="en-US" dirty="0"/>
                <a:t>Correctness</a:t>
              </a:r>
            </a:p>
            <a:p>
              <a:pPr algn="ctr"/>
              <a:r>
                <a:rPr lang="en-US" dirty="0"/>
                <a:t>Licensing</a:t>
              </a:r>
            </a:p>
            <a:p>
              <a:pPr algn="ctr"/>
              <a:r>
                <a:rPr lang="en-US" dirty="0"/>
                <a:t>Publishing Code / FAIR / </a:t>
              </a:r>
              <a:r>
                <a:rPr lang="en-US" dirty="0" err="1"/>
                <a:t>Doc’d</a:t>
              </a:r>
              <a:endParaRPr lang="en-US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B8FFCA0-C33E-4C2E-389F-0D9B1AD171BB}"/>
                </a:ext>
              </a:extLst>
            </p:cNvPr>
            <p:cNvSpPr txBox="1"/>
            <p:nvPr/>
          </p:nvSpPr>
          <p:spPr>
            <a:xfrm>
              <a:off x="8239437" y="1747657"/>
              <a:ext cx="914400" cy="3455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GB" sz="23900" dirty="0">
                <a:solidFill>
                  <a:schemeClr val="bg1"/>
                </a:solidFill>
              </a:endParaRPr>
            </a:p>
          </p:txBody>
        </p:sp>
      </p:grpSp>
      <p:sp>
        <p:nvSpPr>
          <p:cNvPr id="7" name="Arrow: Left-Right 6">
            <a:extLst>
              <a:ext uri="{FF2B5EF4-FFF2-40B4-BE49-F238E27FC236}">
                <a16:creationId xmlns:a16="http://schemas.microsoft.com/office/drawing/2014/main" id="{6AD01D26-7F7E-C778-539B-2DCEB691789B}"/>
              </a:ext>
            </a:extLst>
          </p:cNvPr>
          <p:cNvSpPr/>
          <p:nvPr/>
        </p:nvSpPr>
        <p:spPr>
          <a:xfrm>
            <a:off x="5186517" y="2971800"/>
            <a:ext cx="1750142" cy="914400"/>
          </a:xfrm>
          <a:prstGeom prst="left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AB179AE-D29D-511F-CA40-47C9964E7E90}"/>
              </a:ext>
            </a:extLst>
          </p:cNvPr>
          <p:cNvSpPr/>
          <p:nvPr/>
        </p:nvSpPr>
        <p:spPr>
          <a:xfrm>
            <a:off x="5152103" y="5938684"/>
            <a:ext cx="1877962" cy="74725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My starter for 10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(no order)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552F51C-D96D-C8CB-3AC2-2AB2404DE043}"/>
              </a:ext>
            </a:extLst>
          </p:cNvPr>
          <p:cNvCxnSpPr>
            <a:cxnSpLocks/>
          </p:cNvCxnSpPr>
          <p:nvPr/>
        </p:nvCxnSpPr>
        <p:spPr>
          <a:xfrm flipV="1">
            <a:off x="7030065" y="5574890"/>
            <a:ext cx="403124" cy="36379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C8914051-C182-1A2E-A74F-2F600034B82B}"/>
              </a:ext>
            </a:extLst>
          </p:cNvPr>
          <p:cNvSpPr/>
          <p:nvPr/>
        </p:nvSpPr>
        <p:spPr>
          <a:xfrm>
            <a:off x="9173498" y="5938683"/>
            <a:ext cx="2015611" cy="74725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Does not include specialist skills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C0F7B70-246D-7F96-7BF2-04E2F65C4EE9}"/>
              </a:ext>
            </a:extLst>
          </p:cNvPr>
          <p:cNvCxnSpPr>
            <a:cxnSpLocks/>
            <a:stCxn id="14" idx="0"/>
          </p:cNvCxnSpPr>
          <p:nvPr/>
        </p:nvCxnSpPr>
        <p:spPr>
          <a:xfrm flipH="1" flipV="1">
            <a:off x="9891252" y="5574890"/>
            <a:ext cx="290052" cy="36379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1619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97BFE5A-7C82-E244-83C3-A634D5C30E22}"/>
              </a:ext>
            </a:extLst>
          </p:cNvPr>
          <p:cNvSpPr/>
          <p:nvPr/>
        </p:nvSpPr>
        <p:spPr>
          <a:xfrm>
            <a:off x="1283541" y="1803529"/>
            <a:ext cx="96117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Software Engineering Challenges in Building Digital Twins to Explore Climate Crisis Mitigation in Urban Environments</a:t>
            </a:r>
          </a:p>
          <a:p>
            <a:endParaRPr lang="en-GB" sz="2400" dirty="0">
              <a:solidFill>
                <a:srgbClr val="6262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B54F19-1212-9345-95FF-9D2815FD6E96}"/>
              </a:ext>
            </a:extLst>
          </p:cNvPr>
          <p:cNvSpPr txBox="1"/>
          <p:nvPr/>
        </p:nvSpPr>
        <p:spPr>
          <a:xfrm>
            <a:off x="403341" y="345182"/>
            <a:ext cx="6356456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4400" b="1" spc="-150" dirty="0">
                <a:solidFill>
                  <a:srgbClr val="2E2D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AD0FFE-9341-82DA-CFB6-F3EDA79D4D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541" y="3805145"/>
            <a:ext cx="9211961" cy="12955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F516850-1F48-583E-A6CD-9EE33FDD6832}"/>
              </a:ext>
            </a:extLst>
          </p:cNvPr>
          <p:cNvSpPr txBox="1"/>
          <p:nvPr/>
        </p:nvSpPr>
        <p:spPr>
          <a:xfrm>
            <a:off x="1364372" y="5094216"/>
            <a:ext cx="80073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Warming Stripes (150 years of global average temperature)</a:t>
            </a:r>
          </a:p>
          <a:p>
            <a:r>
              <a:rPr lang="en-US" dirty="0"/>
              <a:t>Prof. Ed Hawkins, National Centre for Atmospheric Science, Univ of Reading</a:t>
            </a:r>
            <a:endParaRPr lang="en-GB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040492E-F3C3-9341-7262-3FE6A1392959}"/>
              </a:ext>
            </a:extLst>
          </p:cNvPr>
          <p:cNvSpPr/>
          <p:nvPr/>
        </p:nvSpPr>
        <p:spPr>
          <a:xfrm>
            <a:off x="1661652" y="2841523"/>
            <a:ext cx="1750142" cy="32380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150 years ago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F108055-DBA4-64BA-7681-A9CBDCC49F82}"/>
              </a:ext>
            </a:extLst>
          </p:cNvPr>
          <p:cNvCxnSpPr/>
          <p:nvPr/>
        </p:nvCxnSpPr>
        <p:spPr>
          <a:xfrm flipH="1">
            <a:off x="1283541" y="3165324"/>
            <a:ext cx="378111" cy="6398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3C9107A5-270D-7030-9963-84EED4FF64FB}"/>
              </a:ext>
            </a:extLst>
          </p:cNvPr>
          <p:cNvSpPr/>
          <p:nvPr/>
        </p:nvSpPr>
        <p:spPr>
          <a:xfrm>
            <a:off x="9060426" y="2841957"/>
            <a:ext cx="1750142" cy="323801"/>
          </a:xfrm>
          <a:prstGeom prst="rect">
            <a:avLst/>
          </a:prstGeom>
          <a:solidFill>
            <a:schemeClr val="bg1"/>
          </a:solidFill>
          <a:ln>
            <a:solidFill>
              <a:srgbClr val="C13D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E94D36"/>
                </a:solidFill>
              </a:rPr>
              <a:t>today</a:t>
            </a:r>
            <a:endParaRPr lang="en-GB" dirty="0">
              <a:solidFill>
                <a:srgbClr val="E94D36"/>
              </a:solidFill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3FAB20A-6BDE-52DB-2DDD-E76D5CF62B2E}"/>
              </a:ext>
            </a:extLst>
          </p:cNvPr>
          <p:cNvCxnSpPr/>
          <p:nvPr/>
        </p:nvCxnSpPr>
        <p:spPr>
          <a:xfrm>
            <a:off x="10314039" y="3165758"/>
            <a:ext cx="181463" cy="639387"/>
          </a:xfrm>
          <a:prstGeom prst="straightConnector1">
            <a:avLst/>
          </a:prstGeom>
          <a:ln>
            <a:solidFill>
              <a:srgbClr val="C13D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6798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0FB5C-3974-F997-151B-59845D45E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Skill set breakdown 1: ${language}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35A5C-978C-4703-D86B-29FB41085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Stay on top of language developments</a:t>
            </a:r>
          </a:p>
          <a:p>
            <a:pPr lvl="1"/>
            <a:r>
              <a:rPr lang="en-US" dirty="0"/>
              <a:t>PEPs for Python – what’s coming up in 3.15 (May 2026)? in 3.16?</a:t>
            </a:r>
          </a:p>
          <a:p>
            <a:pPr lvl="1"/>
            <a:r>
              <a:rPr lang="en-US" dirty="0"/>
              <a:t>Standards, </a:t>
            </a:r>
            <a:r>
              <a:rPr lang="en-US" dirty="0" err="1"/>
              <a:t>Pxxxx</a:t>
            </a:r>
            <a:r>
              <a:rPr lang="en-US" dirty="0"/>
              <a:t> for C++ – cppreference.com should be your browser home page</a:t>
            </a:r>
          </a:p>
          <a:p>
            <a:pPr lvl="1"/>
            <a:r>
              <a:rPr lang="en-US" dirty="0"/>
              <a:t>Fortran – not just ISO/IEC, also community</a:t>
            </a:r>
          </a:p>
          <a:p>
            <a:r>
              <a:rPr lang="en-GB" dirty="0"/>
              <a:t>Know best practices – you SHOULD apply them (RFC 2119)</a:t>
            </a:r>
          </a:p>
          <a:p>
            <a:pPr lvl="1"/>
            <a:r>
              <a:rPr lang="en-GB" dirty="0"/>
              <a:t>Linters are your friends</a:t>
            </a:r>
          </a:p>
          <a:p>
            <a:r>
              <a:rPr lang="en-GB" dirty="0"/>
              <a:t>Know your IDE</a:t>
            </a:r>
          </a:p>
          <a:p>
            <a:pPr lvl="1"/>
            <a:r>
              <a:rPr lang="en-GB" dirty="0"/>
              <a:t>Everyone should (also) know Emacs and vi (vim, </a:t>
            </a:r>
            <a:r>
              <a:rPr lang="en-GB" dirty="0" err="1"/>
              <a:t>neovim</a:t>
            </a:r>
            <a:r>
              <a:rPr lang="en-GB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991194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9BD16C-7D45-EB30-6411-9F9F05377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65775-5C86-2ABD-1C06-1847E5DBA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Skill set breakdown 2: numerology</a:t>
            </a:r>
            <a:endParaRPr lang="en-GB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5BAE992-7530-D68C-9994-D9860F1F10E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09315"/>
                <a:ext cx="10515600" cy="4351338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GB" dirty="0"/>
                  <a:t>Q: Which real numbers can be represented as floats or doubles?</a:t>
                </a:r>
              </a:p>
              <a:p>
                <a:pPr lvl="1"/>
                <a:r>
                  <a:rPr lang="en-GB" dirty="0"/>
                  <a:t>A: almost none</a:t>
                </a:r>
              </a:p>
              <a:p>
                <a:pPr lvl="1"/>
                <a:r>
                  <a:rPr lang="en-GB" dirty="0"/>
                  <a:t>(Finitely many doubles, </a:t>
                </a:r>
                <a:r>
                  <a:rPr lang="he-IL" dirty="0"/>
                  <a:t>א</a:t>
                </a:r>
                <a:r>
                  <a:rPr lang="en-US" sz="1200" dirty="0"/>
                  <a:t>0</a:t>
                </a:r>
                <a:r>
                  <a:rPr lang="en-US" dirty="0"/>
                  <a:t> integers,</a:t>
                </a:r>
                <a:r>
                  <a:rPr lang="en-GB" dirty="0"/>
                  <a:t> </a:t>
                </a:r>
                <a:r>
                  <a:rPr lang="he-IL" dirty="0"/>
                  <a:t>א</a:t>
                </a:r>
                <a:r>
                  <a:rPr lang="en-US" sz="1400" dirty="0"/>
                  <a:t>1</a:t>
                </a:r>
                <a:r>
                  <a:rPr lang="en-US" dirty="0"/>
                  <a:t> reals)</a:t>
                </a:r>
                <a:endParaRPr lang="en-GB" dirty="0"/>
              </a:p>
              <a:p>
                <a:r>
                  <a:rPr lang="en-GB" dirty="0"/>
                  <a:t>IEEE 754 vs other number formats</a:t>
                </a:r>
              </a:p>
              <a:p>
                <a:r>
                  <a:rPr lang="en-GB" dirty="0"/>
                  <a:t>Overflow, underflow, epsilon, ULP</a:t>
                </a:r>
              </a:p>
              <a:p>
                <a:r>
                  <a:rPr lang="en-GB" dirty="0"/>
                  <a:t>Numerical analysis – stability of computation</a:t>
                </a:r>
              </a:p>
              <a:p>
                <a:pPr lvl="1"/>
                <a:r>
                  <a:rPr lang="en-GB" dirty="0"/>
                  <a:t>E.g.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−4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𝑎𝑐</m:t>
                            </m:r>
                          </m:e>
                        </m:rad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GB" dirty="0"/>
                  <a:t> is not always the best formula for quadratic</a:t>
                </a:r>
              </a:p>
              <a:p>
                <a:pPr lvl="1"/>
                <a:r>
                  <a:rPr lang="en-GB" dirty="0"/>
                  <a:t>Formulae (libraries, algorithms) are not black boxes</a:t>
                </a:r>
              </a:p>
              <a:p>
                <a:r>
                  <a:rPr lang="en-GB" dirty="0"/>
                  <a:t>Accelerators optimised for machine learning or games</a:t>
                </a:r>
              </a:p>
              <a:p>
                <a:pPr lvl="1"/>
                <a:r>
                  <a:rPr lang="en-GB" dirty="0"/>
                  <a:t>May prioritise speed over accuracy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5BAE992-7530-D68C-9994-D9860F1F10E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09315"/>
                <a:ext cx="10515600" cy="4351338"/>
              </a:xfrm>
              <a:blipFill>
                <a:blip r:embed="rId2"/>
                <a:stretch>
                  <a:fillRect l="-928" t="-30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902236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C64F2-2852-AB90-5C70-47407B32A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Skill set breakdown 3: Correctness</a:t>
            </a:r>
            <a:endParaRPr lang="en-GB" dirty="0"/>
          </a:p>
        </p:txBody>
      </p:sp>
      <p:sp>
        <p:nvSpPr>
          <p:cNvPr id="6" name="Scroll: Horizontal 5">
            <a:extLst>
              <a:ext uri="{FF2B5EF4-FFF2-40B4-BE49-F238E27FC236}">
                <a16:creationId xmlns:a16="http://schemas.microsoft.com/office/drawing/2014/main" id="{DB76E509-5613-2E3E-855B-706BEBFF3198}"/>
              </a:ext>
            </a:extLst>
          </p:cNvPr>
          <p:cNvSpPr/>
          <p:nvPr/>
        </p:nvSpPr>
        <p:spPr>
          <a:xfrm>
            <a:off x="8190272" y="1690687"/>
            <a:ext cx="2831691" cy="1209367"/>
          </a:xfrm>
          <a:prstGeom prst="horizontalScroll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Air Traffic Control System</a:t>
            </a:r>
            <a:endParaRPr lang="en-GB" dirty="0"/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id="{2D0E3AC3-7ED6-A3D3-D63D-8480CAB16591}"/>
              </a:ext>
            </a:extLst>
          </p:cNvPr>
          <p:cNvSpPr/>
          <p:nvPr/>
        </p:nvSpPr>
        <p:spPr>
          <a:xfrm>
            <a:off x="1750142" y="1523539"/>
            <a:ext cx="1927122" cy="1543665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Quick Hack</a:t>
            </a:r>
            <a:endParaRPr lang="en-GB" dirty="0"/>
          </a:p>
        </p:txBody>
      </p:sp>
      <p:sp>
        <p:nvSpPr>
          <p:cNvPr id="8" name="Arrow: Left-Right 7">
            <a:extLst>
              <a:ext uri="{FF2B5EF4-FFF2-40B4-BE49-F238E27FC236}">
                <a16:creationId xmlns:a16="http://schemas.microsoft.com/office/drawing/2014/main" id="{C78CC1D7-C70C-0CFD-228E-3060E600550D}"/>
              </a:ext>
            </a:extLst>
          </p:cNvPr>
          <p:cNvSpPr/>
          <p:nvPr/>
        </p:nvSpPr>
        <p:spPr>
          <a:xfrm>
            <a:off x="3903406" y="1986116"/>
            <a:ext cx="1042220" cy="658761"/>
          </a:xfrm>
          <a:prstGeom prst="leftRight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Arrow: Left-Right 8">
            <a:extLst>
              <a:ext uri="{FF2B5EF4-FFF2-40B4-BE49-F238E27FC236}">
                <a16:creationId xmlns:a16="http://schemas.microsoft.com/office/drawing/2014/main" id="{95006DEE-458A-8175-98D6-C1D8FD7CEF43}"/>
              </a:ext>
            </a:extLst>
          </p:cNvPr>
          <p:cNvSpPr/>
          <p:nvPr/>
        </p:nvSpPr>
        <p:spPr>
          <a:xfrm>
            <a:off x="6994422" y="1965989"/>
            <a:ext cx="1042220" cy="658761"/>
          </a:xfrm>
          <a:prstGeom prst="leftRight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C231C6B-CC3C-0238-DDA5-0AC8013D208B}"/>
              </a:ext>
            </a:extLst>
          </p:cNvPr>
          <p:cNvSpPr txBox="1"/>
          <p:nvPr/>
        </p:nvSpPr>
        <p:spPr>
          <a:xfrm>
            <a:off x="5469835" y="1384472"/>
            <a:ext cx="1005403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500" dirty="0">
                <a:solidFill>
                  <a:schemeClr val="accent1">
                    <a:lumMod val="75000"/>
                  </a:schemeClr>
                </a:solidFill>
              </a:rPr>
              <a:t>?</a:t>
            </a:r>
            <a:endParaRPr lang="en-GB" sz="115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DCAEBAB-394D-9FC3-C38D-80EA4080E166}"/>
              </a:ext>
            </a:extLst>
          </p:cNvPr>
          <p:cNvSpPr txBox="1"/>
          <p:nvPr/>
        </p:nvSpPr>
        <p:spPr>
          <a:xfrm>
            <a:off x="2202426" y="3608439"/>
            <a:ext cx="750718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Correctness is expensive: how much time/money do we need to invest?</a:t>
            </a:r>
          </a:p>
          <a:p>
            <a:r>
              <a:rPr lang="en-US" dirty="0"/>
              <a:t>Correctness is complicated: see next slides</a:t>
            </a:r>
          </a:p>
          <a:p>
            <a:r>
              <a:rPr lang="en-US" dirty="0"/>
              <a:t>Correctness is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60818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0AEF92-72BC-3EAB-F6AC-A6D7E3693A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1C1D0-4A30-8374-E359-B4F6D4DB8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Skill set breakdown 3: Correctness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F94683-E7BB-31D8-D44D-EC1401C52C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9651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Requirements</a:t>
            </a:r>
          </a:p>
          <a:p>
            <a:pPr lvl="1"/>
            <a:r>
              <a:rPr lang="en-US" dirty="0"/>
              <a:t>The does what the customer needs: models extreme temperature conditions and mitigations in ${city}</a:t>
            </a:r>
          </a:p>
          <a:p>
            <a:r>
              <a:rPr lang="en-US" dirty="0"/>
              <a:t>Specification</a:t>
            </a:r>
          </a:p>
          <a:p>
            <a:pPr lvl="1"/>
            <a:r>
              <a:rPr lang="en-US" dirty="0"/>
              <a:t>The specifications passed to the Software Engineers is sufficiently detailed (functional and non-functional requirements)</a:t>
            </a:r>
          </a:p>
          <a:p>
            <a:r>
              <a:rPr lang="en-US" dirty="0"/>
              <a:t>Design: from “what” to “how”</a:t>
            </a:r>
          </a:p>
          <a:p>
            <a:r>
              <a:rPr lang="en-US" dirty="0"/>
              <a:t>Tests and Implementation (TDD)</a:t>
            </a:r>
          </a:p>
          <a:p>
            <a:pPr lvl="1"/>
            <a:r>
              <a:rPr lang="en-US" dirty="0"/>
              <a:t>Unit tests, integration tests</a:t>
            </a:r>
          </a:p>
          <a:p>
            <a:r>
              <a:rPr lang="en-US" dirty="0"/>
              <a:t>Testing: UI/UX testing with Real Users™, modelling Antwerp</a:t>
            </a:r>
          </a:p>
          <a:p>
            <a:r>
              <a:rPr lang="en-US" dirty="0"/>
              <a:t>Continued support and development</a:t>
            </a:r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C2D586-5DA2-E063-BEE6-2B205032B8D4}"/>
              </a:ext>
            </a:extLst>
          </p:cNvPr>
          <p:cNvSpPr txBox="1"/>
          <p:nvPr/>
        </p:nvSpPr>
        <p:spPr>
          <a:xfrm>
            <a:off x="3264310" y="6253316"/>
            <a:ext cx="2056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Loosely based on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3878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1F0A88-71D5-CC5F-BCE5-8ACB579FA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Skill set breakdown 3: Correctness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450003-1EAA-2878-C1B1-562815E205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91328"/>
            <a:ext cx="518160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Mathematical correctness</a:t>
            </a:r>
          </a:p>
          <a:p>
            <a:pPr lvl="1"/>
            <a:r>
              <a:rPr lang="en-US" dirty="0"/>
              <a:t>Formulae actually solve the CFD problem</a:t>
            </a:r>
          </a:p>
          <a:p>
            <a:r>
              <a:rPr lang="en-US" dirty="0"/>
              <a:t>Algorithmic correctness</a:t>
            </a:r>
          </a:p>
          <a:p>
            <a:pPr lvl="1"/>
            <a:r>
              <a:rPr lang="en-US" dirty="0"/>
              <a:t>Algorithm implements the formulae</a:t>
            </a:r>
          </a:p>
          <a:p>
            <a:r>
              <a:rPr lang="en-US" dirty="0"/>
              <a:t>Usage correctness</a:t>
            </a:r>
          </a:p>
          <a:p>
            <a:pPr lvl="1"/>
            <a:r>
              <a:rPr lang="en-US" dirty="0"/>
              <a:t>Code is called within expected parameter range</a:t>
            </a:r>
          </a:p>
          <a:p>
            <a:r>
              <a:rPr lang="en-US" dirty="0"/>
              <a:t>Runtime correctness</a:t>
            </a:r>
          </a:p>
          <a:p>
            <a:pPr lvl="1"/>
            <a:r>
              <a:rPr lang="en-US" dirty="0"/>
              <a:t>Hardware executes code as intended</a:t>
            </a:r>
          </a:p>
          <a:p>
            <a:r>
              <a:rPr lang="en-US" dirty="0"/>
              <a:t>Validation of model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14B3B2-31A6-8EF3-BB72-8A1F28B414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2" y="1491328"/>
            <a:ext cx="518160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Semi-formal methods</a:t>
            </a:r>
          </a:p>
          <a:p>
            <a:pPr lvl="1"/>
            <a:r>
              <a:rPr lang="en-US" dirty="0"/>
              <a:t>Loop invariants</a:t>
            </a:r>
          </a:p>
          <a:p>
            <a:pPr lvl="1"/>
            <a:r>
              <a:rPr lang="en-US" dirty="0"/>
              <a:t>C++ contracts</a:t>
            </a:r>
          </a:p>
          <a:p>
            <a:r>
              <a:rPr lang="en-US" dirty="0"/>
              <a:t>Almost? formal methods</a:t>
            </a:r>
          </a:p>
          <a:p>
            <a:pPr lvl="1"/>
            <a:r>
              <a:rPr lang="en-US" dirty="0"/>
              <a:t>LEAN is being used to model mathematical software</a:t>
            </a:r>
          </a:p>
          <a:p>
            <a:pPr lvl="1"/>
            <a:r>
              <a:rPr lang="en-US" dirty="0">
                <a:hlinkClick r:id="rId2"/>
              </a:rPr>
              <a:t>lean-lang.org</a:t>
            </a:r>
            <a:endParaRPr lang="en-US" dirty="0"/>
          </a:p>
          <a:p>
            <a:r>
              <a:rPr lang="en-US" dirty="0"/>
              <a:t>Formal methods</a:t>
            </a:r>
          </a:p>
          <a:p>
            <a:pPr lvl="1"/>
            <a:r>
              <a:rPr lang="en-US" dirty="0"/>
              <a:t>Z</a:t>
            </a:r>
            <a:r>
              <a:rPr lang="en-GB" dirty="0"/>
              <a:t>, Event-B, VDM, …</a:t>
            </a:r>
          </a:p>
        </p:txBody>
      </p:sp>
    </p:spTree>
    <p:extLst>
      <p:ext uri="{BB962C8B-B14F-4D97-AF65-F5344CB8AC3E}">
        <p14:creationId xmlns:p14="http://schemas.microsoft.com/office/powerpoint/2010/main" val="3843307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EE55941-BA14-5E62-8568-955C1F230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7641"/>
            <a:ext cx="10515600" cy="1325563"/>
          </a:xfrm>
        </p:spPr>
        <p:txBody>
          <a:bodyPr/>
          <a:lstStyle/>
          <a:p>
            <a:r>
              <a:rPr lang="en-US" dirty="0"/>
              <a:t>Specialist Skills?</a:t>
            </a: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22F0E0-4FE8-6197-0D27-B2FE0CD9C1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543204"/>
            <a:ext cx="518160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Domain knowledge?</a:t>
            </a:r>
          </a:p>
          <a:p>
            <a:r>
              <a:rPr lang="en-US" dirty="0"/>
              <a:t>UI design</a:t>
            </a:r>
          </a:p>
          <a:p>
            <a:r>
              <a:rPr lang="en-US" dirty="0"/>
              <a:t>UX testing</a:t>
            </a:r>
          </a:p>
          <a:p>
            <a:r>
              <a:rPr lang="en-US" dirty="0"/>
              <a:t>Architecting software systems</a:t>
            </a:r>
          </a:p>
          <a:p>
            <a:pPr lvl="1"/>
            <a:r>
              <a:rPr lang="en-US" dirty="0"/>
              <a:t>Is “architecting” a word?</a:t>
            </a:r>
          </a:p>
          <a:p>
            <a:r>
              <a:rPr lang="en-GB" dirty="0"/>
              <a:t>(From “performance” to) low level optimisations</a:t>
            </a:r>
          </a:p>
          <a:p>
            <a:pPr lvl="1"/>
            <a:r>
              <a:rPr lang="en-GB" dirty="0"/>
              <a:t>CPU cache, vectorisation, …</a:t>
            </a:r>
          </a:p>
          <a:p>
            <a:pPr lvl="1"/>
            <a:r>
              <a:rPr lang="en-GB" dirty="0"/>
              <a:t>Low latency</a:t>
            </a:r>
          </a:p>
          <a:p>
            <a:r>
              <a:rPr lang="en-GB" dirty="0"/>
              <a:t>Writing secure code?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0C67392-A26E-4711-C1A0-1113C1E980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559694"/>
            <a:ext cx="5181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Specialist skill:</a:t>
            </a:r>
          </a:p>
          <a:p>
            <a:r>
              <a:rPr lang="en-GB" dirty="0"/>
              <a:t>Either: I don’t need this in my project</a:t>
            </a:r>
          </a:p>
          <a:p>
            <a:pPr marL="0" indent="0">
              <a:buNone/>
            </a:pPr>
            <a:r>
              <a:rPr lang="en-GB" dirty="0"/>
              <a:t>or</a:t>
            </a:r>
          </a:p>
          <a:p>
            <a:r>
              <a:rPr lang="en-GB" dirty="0"/>
              <a:t>I can </a:t>
            </a:r>
            <a:r>
              <a:rPr lang="en-GB" strike="sngStrike" dirty="0"/>
              <a:t>hire a consultant</a:t>
            </a:r>
            <a:r>
              <a:rPr lang="en-GB" dirty="0"/>
              <a:t> borrow an expert when I need it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79042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C1879-4B2D-1654-A1C7-605CF7B69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Relevant Research Roles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F29F40-A2B7-6892-BD84-5A77CE0904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5173" y="1533372"/>
            <a:ext cx="913171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Computational Scientist</a:t>
            </a:r>
          </a:p>
          <a:p>
            <a:pPr lvl="1"/>
            <a:r>
              <a:rPr lang="en-GB" dirty="0"/>
              <a:t>Provides domain expertise, writes code</a:t>
            </a:r>
          </a:p>
          <a:p>
            <a:r>
              <a:rPr lang="en-GB" dirty="0"/>
              <a:t>Software Engineer</a:t>
            </a:r>
          </a:p>
          <a:p>
            <a:pPr lvl="1"/>
            <a:r>
              <a:rPr lang="en-GB" dirty="0"/>
              <a:t>General software engineering</a:t>
            </a:r>
          </a:p>
          <a:p>
            <a:r>
              <a:rPr lang="en-GB" dirty="0"/>
              <a:t>Scientific Software Engineer</a:t>
            </a:r>
          </a:p>
          <a:p>
            <a:pPr lvl="1"/>
            <a:r>
              <a:rPr lang="en-GB" dirty="0"/>
              <a:t>Scientific software – numeric analysis, software for HPC</a:t>
            </a:r>
          </a:p>
          <a:p>
            <a:r>
              <a:rPr lang="en-GB" dirty="0"/>
              <a:t>Research Software Engineer</a:t>
            </a:r>
          </a:p>
          <a:p>
            <a:pPr lvl="1"/>
            <a:r>
              <a:rPr lang="en-GB" dirty="0"/>
              <a:t>Software supporting research or as research, published software</a:t>
            </a:r>
          </a:p>
          <a:p>
            <a:r>
              <a:rPr lang="en-GB" dirty="0"/>
              <a:t>Software Engineering Team Leader</a:t>
            </a:r>
          </a:p>
          <a:p>
            <a:pPr lvl="1"/>
            <a:r>
              <a:rPr lang="en-GB" dirty="0"/>
              <a:t>Leads a team that includes software engineers</a:t>
            </a:r>
          </a:p>
          <a:p>
            <a:r>
              <a:rPr lang="en-GB" dirty="0"/>
              <a:t>Software Engineering Project Leader</a:t>
            </a:r>
          </a:p>
          <a:p>
            <a:pPr lvl="1"/>
            <a:r>
              <a:rPr lang="en-GB" dirty="0"/>
              <a:t>Leads a project that includes software engineering</a:t>
            </a:r>
          </a:p>
        </p:txBody>
      </p:sp>
    </p:spTree>
    <p:extLst>
      <p:ext uri="{BB962C8B-B14F-4D97-AF65-F5344CB8AC3E}">
        <p14:creationId xmlns:p14="http://schemas.microsoft.com/office/powerpoint/2010/main" val="467878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72590-4438-B1B9-4607-3115A2C80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Adding Augmented Agency:</a:t>
            </a:r>
            <a:br>
              <a:rPr lang="en-US" dirty="0"/>
            </a:br>
            <a:r>
              <a:rPr lang="en-US" dirty="0"/>
              <a:t>Appending Additional Agile Actors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64D562-E347-4389-B435-A6620AB768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Scrum Master</a:t>
            </a:r>
          </a:p>
          <a:p>
            <a:r>
              <a:rPr lang="en-US" dirty="0"/>
              <a:t>Product Owner</a:t>
            </a:r>
          </a:p>
          <a:p>
            <a:r>
              <a:rPr lang="en-US" dirty="0"/>
              <a:t>Release Train Engineer</a:t>
            </a:r>
          </a:p>
          <a:p>
            <a:r>
              <a:rPr lang="en-US" dirty="0" err="1"/>
              <a:t>SAFe</a:t>
            </a:r>
            <a:r>
              <a:rPr lang="en-US" dirty="0"/>
              <a:t> Practice Consultants</a:t>
            </a:r>
          </a:p>
          <a:p>
            <a:r>
              <a:rPr lang="en-US" dirty="0"/>
              <a:t>Business Owner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06103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BE7EA-DF52-236A-DCA3-73131CF7D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057" y="57513"/>
            <a:ext cx="10515600" cy="1122425"/>
          </a:xfrm>
        </p:spPr>
        <p:txBody>
          <a:bodyPr/>
          <a:lstStyle/>
          <a:p>
            <a:r>
              <a:rPr lang="en-US" dirty="0"/>
              <a:t>Skills/role matrix… (selected skills)</a:t>
            </a:r>
            <a:endParaRPr lang="en-GB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BE90A5B-7712-EE35-9794-FE359D721F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9525489"/>
              </p:ext>
            </p:extLst>
          </p:nvPr>
        </p:nvGraphicFramePr>
        <p:xfrm>
          <a:off x="525237" y="1181595"/>
          <a:ext cx="11506192" cy="3957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3022">
                  <a:extLst>
                    <a:ext uri="{9D8B030D-6E8A-4147-A177-3AD203B41FA5}">
                      <a16:colId xmlns:a16="http://schemas.microsoft.com/office/drawing/2014/main" val="1773418632"/>
                    </a:ext>
                  </a:extLst>
                </a:gridCol>
                <a:gridCol w="986317">
                  <a:extLst>
                    <a:ext uri="{9D8B030D-6E8A-4147-A177-3AD203B41FA5}">
                      <a16:colId xmlns:a16="http://schemas.microsoft.com/office/drawing/2014/main" val="2371474082"/>
                    </a:ext>
                  </a:extLst>
                </a:gridCol>
                <a:gridCol w="986317">
                  <a:extLst>
                    <a:ext uri="{9D8B030D-6E8A-4147-A177-3AD203B41FA5}">
                      <a16:colId xmlns:a16="http://schemas.microsoft.com/office/drawing/2014/main" val="4149564038"/>
                    </a:ext>
                  </a:extLst>
                </a:gridCol>
                <a:gridCol w="986317">
                  <a:extLst>
                    <a:ext uri="{9D8B030D-6E8A-4147-A177-3AD203B41FA5}">
                      <a16:colId xmlns:a16="http://schemas.microsoft.com/office/drawing/2014/main" val="2614648879"/>
                    </a:ext>
                  </a:extLst>
                </a:gridCol>
                <a:gridCol w="986317">
                  <a:extLst>
                    <a:ext uri="{9D8B030D-6E8A-4147-A177-3AD203B41FA5}">
                      <a16:colId xmlns:a16="http://schemas.microsoft.com/office/drawing/2014/main" val="4057564591"/>
                    </a:ext>
                  </a:extLst>
                </a:gridCol>
                <a:gridCol w="986317">
                  <a:extLst>
                    <a:ext uri="{9D8B030D-6E8A-4147-A177-3AD203B41FA5}">
                      <a16:colId xmlns:a16="http://schemas.microsoft.com/office/drawing/2014/main" val="2384674700"/>
                    </a:ext>
                  </a:extLst>
                </a:gridCol>
                <a:gridCol w="986317">
                  <a:extLst>
                    <a:ext uri="{9D8B030D-6E8A-4147-A177-3AD203B41FA5}">
                      <a16:colId xmlns:a16="http://schemas.microsoft.com/office/drawing/2014/main" val="2865122261"/>
                    </a:ext>
                  </a:extLst>
                </a:gridCol>
                <a:gridCol w="986317">
                  <a:extLst>
                    <a:ext uri="{9D8B030D-6E8A-4147-A177-3AD203B41FA5}">
                      <a16:colId xmlns:a16="http://schemas.microsoft.com/office/drawing/2014/main" val="1495059025"/>
                    </a:ext>
                  </a:extLst>
                </a:gridCol>
                <a:gridCol w="986317">
                  <a:extLst>
                    <a:ext uri="{9D8B030D-6E8A-4147-A177-3AD203B41FA5}">
                      <a16:colId xmlns:a16="http://schemas.microsoft.com/office/drawing/2014/main" val="1840068348"/>
                    </a:ext>
                  </a:extLst>
                </a:gridCol>
                <a:gridCol w="986317">
                  <a:extLst>
                    <a:ext uri="{9D8B030D-6E8A-4147-A177-3AD203B41FA5}">
                      <a16:colId xmlns:a16="http://schemas.microsoft.com/office/drawing/2014/main" val="206230534"/>
                    </a:ext>
                  </a:extLst>
                </a:gridCol>
                <a:gridCol w="986317">
                  <a:extLst>
                    <a:ext uri="{9D8B030D-6E8A-4147-A177-3AD203B41FA5}">
                      <a16:colId xmlns:a16="http://schemas.microsoft.com/office/drawing/2014/main" val="17027603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Role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Lang. best practice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Lang dev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Dev method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AI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git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Numbers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HPC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Jira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Agile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err="1"/>
                        <a:t>SAFe</a:t>
                      </a:r>
                      <a:r>
                        <a:rPr lang="en-US"/>
                        <a:t> Agile</a:t>
                      </a:r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7893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Comp Sci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rgbClr val="A7B12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rgbClr val="A7B12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rgbClr val="A7B12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27189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Soft Eng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rgbClr val="A7B12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rgbClr val="A7B12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rgbClr val="A7B12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57432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Lead developer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rgbClr val="A7B12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44366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Sci Soft Eng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rgbClr val="A7B12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rgbClr val="A7B12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62244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Research Soft Eng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rgbClr val="A7B12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64764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Team lead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rgbClr val="A7B12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rgbClr val="A7B12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rgbClr val="A7B12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5961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err="1"/>
                        <a:t>Proj</a:t>
                      </a:r>
                      <a:r>
                        <a:rPr lang="en-US"/>
                        <a:t> lead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rgbClr val="A7B12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rgbClr val="A7B12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>
                    <a:solidFill>
                      <a:srgbClr val="A7B12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2611303"/>
                  </a:ext>
                </a:extLst>
              </a:tr>
            </a:tbl>
          </a:graphicData>
        </a:graphic>
      </p:graphicFrame>
      <p:pic>
        <p:nvPicPr>
          <p:cNvPr id="6" name="Graphic 5" descr="Abacus with solid fill">
            <a:extLst>
              <a:ext uri="{FF2B5EF4-FFF2-40B4-BE49-F238E27FC236}">
                <a16:creationId xmlns:a16="http://schemas.microsoft.com/office/drawing/2014/main" id="{38244060-7D97-FE8F-DD00-F170E74B430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95457" y="5376789"/>
            <a:ext cx="914400" cy="914400"/>
          </a:xfrm>
          <a:prstGeom prst="rect">
            <a:avLst/>
          </a:prstGeom>
        </p:spPr>
      </p:pic>
      <p:pic>
        <p:nvPicPr>
          <p:cNvPr id="8" name="Graphic 7" descr="Atom with solid fill">
            <a:extLst>
              <a:ext uri="{FF2B5EF4-FFF2-40B4-BE49-F238E27FC236}">
                <a16:creationId xmlns:a16="http://schemas.microsoft.com/office/drawing/2014/main" id="{A406139B-C0A1-8C47-6F1B-6437CD0CDE8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9371" y="5376789"/>
            <a:ext cx="914400" cy="914400"/>
          </a:xfrm>
          <a:prstGeom prst="rect">
            <a:avLst/>
          </a:prstGeom>
        </p:spPr>
      </p:pic>
      <p:pic>
        <p:nvPicPr>
          <p:cNvPr id="10" name="Graphic 9" descr="Books with solid fill">
            <a:extLst>
              <a:ext uri="{FF2B5EF4-FFF2-40B4-BE49-F238E27FC236}">
                <a16:creationId xmlns:a16="http://schemas.microsoft.com/office/drawing/2014/main" id="{115B49AA-1522-C7C1-8C46-305EF5181C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36436" y="5376789"/>
            <a:ext cx="914400" cy="914400"/>
          </a:xfrm>
          <a:prstGeom prst="rect">
            <a:avLst/>
          </a:prstGeom>
        </p:spPr>
      </p:pic>
      <p:pic>
        <p:nvPicPr>
          <p:cNvPr id="12" name="Graphic 11" descr="Classroom with solid fill">
            <a:extLst>
              <a:ext uri="{FF2B5EF4-FFF2-40B4-BE49-F238E27FC236}">
                <a16:creationId xmlns:a16="http://schemas.microsoft.com/office/drawing/2014/main" id="{F1EE141F-03A9-F90A-97DA-319E2E66D68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77415" y="5376789"/>
            <a:ext cx="914400" cy="914400"/>
          </a:xfrm>
          <a:prstGeom prst="rect">
            <a:avLst/>
          </a:prstGeom>
        </p:spPr>
      </p:pic>
      <p:pic>
        <p:nvPicPr>
          <p:cNvPr id="14" name="Graphic 13" descr="Cut with solid fill">
            <a:extLst>
              <a:ext uri="{FF2B5EF4-FFF2-40B4-BE49-F238E27FC236}">
                <a16:creationId xmlns:a16="http://schemas.microsoft.com/office/drawing/2014/main" id="{E3F71F8D-1485-AF99-03B8-ACF78F7B791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54478" y="5376789"/>
            <a:ext cx="914400" cy="914400"/>
          </a:xfrm>
          <a:prstGeom prst="rect">
            <a:avLst/>
          </a:prstGeom>
        </p:spPr>
      </p:pic>
      <p:pic>
        <p:nvPicPr>
          <p:cNvPr id="16" name="Graphic 15" descr="Lunch Box with solid fill">
            <a:extLst>
              <a:ext uri="{FF2B5EF4-FFF2-40B4-BE49-F238E27FC236}">
                <a16:creationId xmlns:a16="http://schemas.microsoft.com/office/drawing/2014/main" id="{1B973FF7-F03B-E295-FF02-65FE55730D5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13499" y="5376789"/>
            <a:ext cx="914400" cy="914400"/>
          </a:xfrm>
          <a:prstGeom prst="rect">
            <a:avLst/>
          </a:prstGeom>
        </p:spPr>
      </p:pic>
      <p:pic>
        <p:nvPicPr>
          <p:cNvPr id="18" name="Graphic 17" descr="Microscope with solid fill">
            <a:extLst>
              <a:ext uri="{FF2B5EF4-FFF2-40B4-BE49-F238E27FC236}">
                <a16:creationId xmlns:a16="http://schemas.microsoft.com/office/drawing/2014/main" id="{DE16523B-EB21-6AAE-C71D-B3B87ED187C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318394" y="5376789"/>
            <a:ext cx="914400" cy="9144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04A2BA1-7521-41AF-B0AC-A426B264EF92}"/>
              </a:ext>
            </a:extLst>
          </p:cNvPr>
          <p:cNvSpPr txBox="1"/>
          <p:nvPr/>
        </p:nvSpPr>
        <p:spPr>
          <a:xfrm>
            <a:off x="1784277" y="5332658"/>
            <a:ext cx="8052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Scale:</a:t>
            </a:r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A6D17B-6DEA-A308-CC88-5714089482AA}"/>
              </a:ext>
            </a:extLst>
          </p:cNvPr>
          <p:cNvSpPr/>
          <p:nvPr/>
        </p:nvSpPr>
        <p:spPr>
          <a:xfrm>
            <a:off x="2613499" y="6372985"/>
            <a:ext cx="914400" cy="3458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AAE21E-9AE7-73A4-CBD2-6720D095D6D5}"/>
              </a:ext>
            </a:extLst>
          </p:cNvPr>
          <p:cNvSpPr/>
          <p:nvPr/>
        </p:nvSpPr>
        <p:spPr>
          <a:xfrm>
            <a:off x="3961321" y="6372985"/>
            <a:ext cx="914400" cy="3458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81399F4-4876-A921-2A5C-5A3A4653108D}"/>
              </a:ext>
            </a:extLst>
          </p:cNvPr>
          <p:cNvSpPr/>
          <p:nvPr/>
        </p:nvSpPr>
        <p:spPr>
          <a:xfrm>
            <a:off x="5309143" y="6372985"/>
            <a:ext cx="914400" cy="345810"/>
          </a:xfrm>
          <a:prstGeom prst="rect">
            <a:avLst/>
          </a:prstGeom>
          <a:solidFill>
            <a:srgbClr val="A7B1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6D7EC9E-A588-3F61-61C3-904E286AA728}"/>
              </a:ext>
            </a:extLst>
          </p:cNvPr>
          <p:cNvSpPr/>
          <p:nvPr/>
        </p:nvSpPr>
        <p:spPr>
          <a:xfrm>
            <a:off x="6656965" y="6372985"/>
            <a:ext cx="914400" cy="34581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827FF19-A224-64AC-9B91-670B594922B2}"/>
              </a:ext>
            </a:extLst>
          </p:cNvPr>
          <p:cNvSpPr/>
          <p:nvPr/>
        </p:nvSpPr>
        <p:spPr>
          <a:xfrm>
            <a:off x="8004787" y="6372985"/>
            <a:ext cx="914400" cy="34581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ECFE126-1516-EF2C-167E-24A4905661AA}"/>
              </a:ext>
            </a:extLst>
          </p:cNvPr>
          <p:cNvSpPr/>
          <p:nvPr/>
        </p:nvSpPr>
        <p:spPr>
          <a:xfrm>
            <a:off x="9352609" y="6372985"/>
            <a:ext cx="914400" cy="34581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7531EA8-EA5F-E267-0E45-B57897A81048}"/>
              </a:ext>
            </a:extLst>
          </p:cNvPr>
          <p:cNvSpPr/>
          <p:nvPr/>
        </p:nvSpPr>
        <p:spPr>
          <a:xfrm>
            <a:off x="10700428" y="6372985"/>
            <a:ext cx="914400" cy="34581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36457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4819C6-2DD9-9150-24E7-6E5CF530B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44C94-7D92-BDF4-C280-089F7EFDE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3506"/>
            <a:ext cx="10515600" cy="1325563"/>
          </a:xfrm>
        </p:spPr>
        <p:txBody>
          <a:bodyPr/>
          <a:lstStyle/>
          <a:p>
            <a:r>
              <a:rPr lang="en-US" dirty="0"/>
              <a:t>Parallel Skill Set for Science Software</a:t>
            </a:r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FC3BC47-F5D7-8A61-0897-68761B227DA6}"/>
              </a:ext>
            </a:extLst>
          </p:cNvPr>
          <p:cNvSpPr/>
          <p:nvPr/>
        </p:nvSpPr>
        <p:spPr>
          <a:xfrm>
            <a:off x="1219200" y="1337187"/>
            <a:ext cx="3470787" cy="423770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u="sng" dirty="0"/>
              <a:t>Data Scientist</a:t>
            </a:r>
          </a:p>
          <a:p>
            <a:pPr algn="ctr"/>
            <a:endParaRPr lang="en-US" u="sng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B01E038-A8FC-6FBE-3AE2-D0BC4CC674BF}"/>
              </a:ext>
            </a:extLst>
          </p:cNvPr>
          <p:cNvGrpSpPr/>
          <p:nvPr/>
        </p:nvGrpSpPr>
        <p:grpSpPr>
          <a:xfrm>
            <a:off x="7433189" y="1337187"/>
            <a:ext cx="3470787" cy="4237703"/>
            <a:chOff x="7433189" y="1690688"/>
            <a:chExt cx="3470787" cy="388420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8103B01-BE4D-6A74-B108-DDD4455A8103}"/>
                </a:ext>
              </a:extLst>
            </p:cNvPr>
            <p:cNvSpPr/>
            <p:nvPr/>
          </p:nvSpPr>
          <p:spPr>
            <a:xfrm>
              <a:off x="7433189" y="1690688"/>
              <a:ext cx="3470787" cy="3884202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n-US" u="sng" dirty="0"/>
                <a:t>Scientific Software Engineering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0E15A00-A888-EF9B-2662-41429D5548E9}"/>
                </a:ext>
              </a:extLst>
            </p:cNvPr>
            <p:cNvSpPr txBox="1"/>
            <p:nvPr/>
          </p:nvSpPr>
          <p:spPr>
            <a:xfrm>
              <a:off x="8239437" y="1747657"/>
              <a:ext cx="914400" cy="3455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GB" sz="23900" dirty="0">
                <a:solidFill>
                  <a:schemeClr val="bg1"/>
                </a:solidFill>
              </a:endParaRPr>
            </a:p>
          </p:txBody>
        </p:sp>
      </p:grpSp>
      <p:sp>
        <p:nvSpPr>
          <p:cNvPr id="7" name="Arrow: Left-Right 6">
            <a:extLst>
              <a:ext uri="{FF2B5EF4-FFF2-40B4-BE49-F238E27FC236}">
                <a16:creationId xmlns:a16="http://schemas.microsoft.com/office/drawing/2014/main" id="{171BB2DB-3D07-A473-A465-122155F5ACB4}"/>
              </a:ext>
            </a:extLst>
          </p:cNvPr>
          <p:cNvSpPr/>
          <p:nvPr/>
        </p:nvSpPr>
        <p:spPr>
          <a:xfrm>
            <a:off x="5186517" y="2971800"/>
            <a:ext cx="1750142" cy="914400"/>
          </a:xfrm>
          <a:prstGeom prst="left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1DF0A77-F047-2024-48DB-E349E7BB90FE}"/>
              </a:ext>
            </a:extLst>
          </p:cNvPr>
          <p:cNvSpPr/>
          <p:nvPr/>
        </p:nvSpPr>
        <p:spPr>
          <a:xfrm>
            <a:off x="1966450" y="2971799"/>
            <a:ext cx="1877962" cy="7472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No single person knows everything</a:t>
            </a: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AA2DEA4-0100-5903-60BB-E2DF907BDA7D}"/>
              </a:ext>
            </a:extLst>
          </p:cNvPr>
          <p:cNvSpPr/>
          <p:nvPr/>
        </p:nvSpPr>
        <p:spPr>
          <a:xfrm>
            <a:off x="8239437" y="2971800"/>
            <a:ext cx="1877962" cy="7472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No single person knows everything</a:t>
            </a:r>
            <a:endParaRPr lang="en-GB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097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953D3-4427-A82C-8191-C5A772054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Urban climate models</a:t>
            </a:r>
            <a:br>
              <a:rPr lang="en-US" dirty="0"/>
            </a:br>
            <a:r>
              <a:rPr lang="en-US" dirty="0"/>
              <a:t>Climate emergency mitigation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388E3-D3C0-A2B7-8F6B-53BCAE43A2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Extreme heat/cold risks thousands of lives across Europe annually</a:t>
            </a:r>
          </a:p>
          <a:p>
            <a:pPr lvl="1"/>
            <a:r>
              <a:rPr lang="en-US" dirty="0"/>
              <a:t>Problem is getting worse – extreme weather events more common</a:t>
            </a:r>
          </a:p>
          <a:p>
            <a:r>
              <a:rPr lang="en-US" dirty="0"/>
              <a:t>Often poverty related</a:t>
            </a:r>
          </a:p>
          <a:p>
            <a:pPr lvl="1"/>
            <a:r>
              <a:rPr lang="en-US" dirty="0"/>
              <a:t>People cannot afford to heat homes in cold weather</a:t>
            </a:r>
          </a:p>
          <a:p>
            <a:r>
              <a:rPr lang="en-US" dirty="0"/>
              <a:t>Also threatens the infrastructure, </a:t>
            </a:r>
            <a:r>
              <a:rPr lang="en-US" dirty="0" err="1"/>
              <a:t>eg</a:t>
            </a:r>
            <a:r>
              <a:rPr lang="en-US" dirty="0"/>
              <a:t> electricity distribution</a:t>
            </a:r>
          </a:p>
          <a:p>
            <a:r>
              <a:rPr lang="en-US" dirty="0"/>
              <a:t>Can we protect and save lives?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52245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CAD34-4608-6DE2-B28D-2837E9269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 Single Person Knows Everything</a:t>
            </a:r>
            <a:br>
              <a:rPr lang="en-US" dirty="0"/>
            </a:br>
            <a:r>
              <a:rPr lang="en-US" dirty="0"/>
              <a:t>Conclusion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3FA43B-6F0E-66D3-CA13-7CEB6A5C4E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163199" y="2324152"/>
            <a:ext cx="5067709" cy="38007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9343CEA-1B13-22DF-1830-FA7AD00B4F95}"/>
              </a:ext>
            </a:extLst>
          </p:cNvPr>
          <p:cNvSpPr txBox="1"/>
          <p:nvPr/>
        </p:nvSpPr>
        <p:spPr>
          <a:xfrm>
            <a:off x="196645" y="2684205"/>
            <a:ext cx="2241755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Please excuse the wobbly layout, it is a picture of the page from the book</a:t>
            </a:r>
            <a:endParaRPr lang="en-GB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1CD38CE-5BF2-DF95-D3C4-AA0DF99E559B}"/>
              </a:ext>
            </a:extLst>
          </p:cNvPr>
          <p:cNvCxnSpPr>
            <a:stCxn id="6" idx="3"/>
          </p:cNvCxnSpPr>
          <p:nvPr/>
        </p:nvCxnSpPr>
        <p:spPr>
          <a:xfrm flipV="1">
            <a:off x="2438400" y="3283974"/>
            <a:ext cx="358262" cy="39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35D1998-FCBC-1B04-5B40-25D9A7F3400E}"/>
              </a:ext>
            </a:extLst>
          </p:cNvPr>
          <p:cNvSpPr txBox="1"/>
          <p:nvPr/>
        </p:nvSpPr>
        <p:spPr>
          <a:xfrm>
            <a:off x="196645" y="4572000"/>
            <a:ext cx="2223686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O’Neil and Schutt:</a:t>
            </a:r>
          </a:p>
          <a:p>
            <a:r>
              <a:rPr lang="en-US" dirty="0"/>
              <a:t>Doing Data Science</a:t>
            </a:r>
          </a:p>
          <a:p>
            <a:r>
              <a:rPr lang="en-US" dirty="0"/>
              <a:t>O’Reilly</a:t>
            </a:r>
            <a:endParaRPr lang="en-GB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09A1414-A282-A2D9-D851-AC33256B7316}"/>
              </a:ext>
            </a:extLst>
          </p:cNvPr>
          <p:cNvCxnSpPr>
            <a:stCxn id="6" idx="2"/>
            <a:endCxn id="9" idx="0"/>
          </p:cNvCxnSpPr>
          <p:nvPr/>
        </p:nvCxnSpPr>
        <p:spPr>
          <a:xfrm flipH="1">
            <a:off x="1308488" y="3884534"/>
            <a:ext cx="9035" cy="68746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3996A514-4F5B-BE0C-342A-39AA0B573536}"/>
              </a:ext>
            </a:extLst>
          </p:cNvPr>
          <p:cNvSpPr txBox="1"/>
          <p:nvPr/>
        </p:nvSpPr>
        <p:spPr>
          <a:xfrm>
            <a:off x="7012242" y="1248696"/>
            <a:ext cx="469982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We must build teams with the right expertise</a:t>
            </a:r>
          </a:p>
          <a:p>
            <a:endParaRPr lang="en-GB" dirty="0"/>
          </a:p>
          <a:p>
            <a:r>
              <a:rPr lang="en-GB" dirty="0"/>
              <a:t>We must be more flexible with our teams</a:t>
            </a:r>
          </a:p>
          <a:p>
            <a:r>
              <a:rPr lang="en-GB" dirty="0"/>
              <a:t>- not just rigid forever placements</a:t>
            </a:r>
          </a:p>
          <a:p>
            <a:endParaRPr lang="en-GB" dirty="0"/>
          </a:p>
          <a:p>
            <a:r>
              <a:rPr lang="en-GB" dirty="0"/>
              <a:t>We must be flexible sharing our expertise</a:t>
            </a:r>
          </a:p>
          <a:p>
            <a:endParaRPr lang="en-GB" dirty="0"/>
          </a:p>
          <a:p>
            <a:r>
              <a:rPr lang="en-GB" dirty="0"/>
              <a:t>We need to spend more time communicating</a:t>
            </a:r>
          </a:p>
          <a:p>
            <a:r>
              <a:rPr lang="en-GB" dirty="0"/>
              <a:t>(as different people have different expertise)</a:t>
            </a:r>
          </a:p>
          <a:p>
            <a:endParaRPr lang="en-GB" dirty="0"/>
          </a:p>
          <a:p>
            <a:r>
              <a:rPr lang="en-GB" dirty="0"/>
              <a:t>We need to continuously improve our skills as software engineers</a:t>
            </a:r>
          </a:p>
          <a:p>
            <a:endParaRPr lang="en-GB" dirty="0"/>
          </a:p>
          <a:p>
            <a:r>
              <a:rPr lang="en-GB" dirty="0"/>
              <a:t>We must get better at sharing our learning (particularly the exotic stuff)</a:t>
            </a:r>
          </a:p>
          <a:p>
            <a:endParaRPr lang="en-GB" dirty="0"/>
          </a:p>
          <a:p>
            <a:r>
              <a:rPr lang="en-GB" dirty="0"/>
              <a:t>We should think strategically about skills</a:t>
            </a:r>
          </a:p>
        </p:txBody>
      </p:sp>
    </p:spTree>
    <p:extLst>
      <p:ext uri="{BB962C8B-B14F-4D97-AF65-F5344CB8AC3E}">
        <p14:creationId xmlns:p14="http://schemas.microsoft.com/office/powerpoint/2010/main" val="19617256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8DB0FE0-A4AF-D848-8925-91A37993D74D}"/>
              </a:ext>
            </a:extLst>
          </p:cNvPr>
          <p:cNvSpPr txBox="1"/>
          <p:nvPr/>
        </p:nvSpPr>
        <p:spPr>
          <a:xfrm>
            <a:off x="1255197" y="2160730"/>
            <a:ext cx="4564836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48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01A9D8-A541-934F-8FC4-9439FCBF676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938" y="412403"/>
            <a:ext cx="3770785" cy="96396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969D5D6-9CBF-2F47-ABA6-C44F092862B7}"/>
              </a:ext>
            </a:extLst>
          </p:cNvPr>
          <p:cNvSpPr/>
          <p:nvPr/>
        </p:nvSpPr>
        <p:spPr>
          <a:xfrm>
            <a:off x="973969" y="5904254"/>
            <a:ext cx="35564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Facebook: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Science and Technology Facilities Council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AEB0994-2D52-2647-9C24-1B83B0A77782}"/>
              </a:ext>
            </a:extLst>
          </p:cNvPr>
          <p:cNvSpPr/>
          <p:nvPr/>
        </p:nvSpPr>
        <p:spPr>
          <a:xfrm>
            <a:off x="7265120" y="5904254"/>
            <a:ext cx="33193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YouTube: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Science and Technology Facilities Council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ADF700-6A3A-5585-D35F-22C6D07A971C}"/>
              </a:ext>
            </a:extLst>
          </p:cNvPr>
          <p:cNvSpPr txBox="1"/>
          <p:nvPr/>
        </p:nvSpPr>
        <p:spPr>
          <a:xfrm>
            <a:off x="4847305" y="5950421"/>
            <a:ext cx="169114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There was a twitter link here but twitter doesn’t exist any more</a:t>
            </a:r>
            <a:endParaRPr lang="en-GB" sz="11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FC53A73-B3C2-468B-6B33-1930D6DC84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0226774"/>
              </p:ext>
            </p:extLst>
          </p:nvPr>
        </p:nvGraphicFramePr>
        <p:xfrm>
          <a:off x="838200" y="2569858"/>
          <a:ext cx="10515600" cy="365760"/>
        </p:xfrm>
        <a:graphic>
          <a:graphicData uri="http://schemas.openxmlformats.org/drawingml/2006/table">
            <a:tbl>
              <a:tblPr/>
              <a:tblGrid>
                <a:gridCol w="5257800">
                  <a:extLst>
                    <a:ext uri="{9D8B030D-6E8A-4147-A177-3AD203B41FA5}">
                      <a16:colId xmlns:a16="http://schemas.microsoft.com/office/drawing/2014/main" val="301974693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621829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dirty="0">
                          <a:hlinkClick r:id="rId4" tooltip="Persistent URL"/>
                        </a:rPr>
                        <a:t>http://purl.org/net/epubs/work/65961940</a:t>
                      </a:r>
                      <a:endParaRPr lang="en-GB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6260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77292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3BB6D-F1FB-B9B3-3059-27D9C9BC2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548" y="740056"/>
            <a:ext cx="2789903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Helpful</a:t>
            </a:r>
            <a:br>
              <a:rPr lang="en-US" dirty="0"/>
            </a:br>
            <a:r>
              <a:rPr lang="en-US" dirty="0"/>
              <a:t>TLA and</a:t>
            </a:r>
            <a:br>
              <a:rPr lang="en-US" dirty="0"/>
            </a:br>
            <a:r>
              <a:rPr lang="en-US" dirty="0"/>
              <a:t>ETLA</a:t>
            </a:r>
            <a:br>
              <a:rPr lang="en-US" dirty="0"/>
            </a:br>
            <a:r>
              <a:rPr lang="en-US" dirty="0"/>
              <a:t>summary</a:t>
            </a:r>
            <a:endParaRPr lang="en-GB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E7A65CE-2A6C-74FD-DBFB-0FAF3C394B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3070880"/>
              </p:ext>
            </p:extLst>
          </p:nvPr>
        </p:nvGraphicFramePr>
        <p:xfrm>
          <a:off x="3325761" y="219794"/>
          <a:ext cx="8138652" cy="6392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0127">
                  <a:extLst>
                    <a:ext uri="{9D8B030D-6E8A-4147-A177-3AD203B41FA5}">
                      <a16:colId xmlns:a16="http://schemas.microsoft.com/office/drawing/2014/main" val="1354108341"/>
                    </a:ext>
                  </a:extLst>
                </a:gridCol>
                <a:gridCol w="4135641">
                  <a:extLst>
                    <a:ext uri="{9D8B030D-6E8A-4147-A177-3AD203B41FA5}">
                      <a16:colId xmlns:a16="http://schemas.microsoft.com/office/drawing/2014/main" val="3165075482"/>
                    </a:ext>
                  </a:extLst>
                </a:gridCol>
                <a:gridCol w="2712884">
                  <a:extLst>
                    <a:ext uri="{9D8B030D-6E8A-4147-A177-3AD203B41FA5}">
                      <a16:colId xmlns:a16="http://schemas.microsoft.com/office/drawing/2014/main" val="1863902703"/>
                    </a:ext>
                  </a:extLst>
                </a:gridCol>
              </a:tblGrid>
              <a:tr h="304408">
                <a:tc>
                  <a:txBody>
                    <a:bodyPr/>
                    <a:lstStyle/>
                    <a:p>
                      <a:r>
                        <a:rPr lang="en-US" sz="1200" dirty="0"/>
                        <a:t>Abbrev.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Expansion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Domain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5141768"/>
                  </a:ext>
                </a:extLst>
              </a:tr>
              <a:tr h="304408">
                <a:tc>
                  <a:txBody>
                    <a:bodyPr/>
                    <a:lstStyle/>
                    <a:p>
                      <a:r>
                        <a:rPr lang="en-US" sz="1200" dirty="0"/>
                        <a:t>CFD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Computational Fluid Dynamics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Scientific Computing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096286"/>
                  </a:ext>
                </a:extLst>
              </a:tr>
              <a:tr h="304408">
                <a:tc>
                  <a:txBody>
                    <a:bodyPr/>
                    <a:lstStyle/>
                    <a:p>
                      <a:r>
                        <a:rPr lang="en-US" sz="1200" dirty="0"/>
                        <a:t>CRS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Coordinate Reference System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Geospatial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7377681"/>
                  </a:ext>
                </a:extLst>
              </a:tr>
              <a:tr h="304408">
                <a:tc>
                  <a:txBody>
                    <a:bodyPr/>
                    <a:lstStyle/>
                    <a:p>
                      <a:r>
                        <a:rPr lang="en-US" sz="1200" dirty="0"/>
                        <a:t>DT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Digital Twin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Computational Modelling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1049537"/>
                  </a:ext>
                </a:extLst>
              </a:tr>
              <a:tr h="304408">
                <a:tc>
                  <a:txBody>
                    <a:bodyPr/>
                    <a:lstStyle/>
                    <a:p>
                      <a:r>
                        <a:rPr lang="en-US" sz="1200" dirty="0"/>
                        <a:t>EDA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Exploratory Data Analysis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Statistics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6618782"/>
                  </a:ext>
                </a:extLst>
              </a:tr>
              <a:tr h="304408">
                <a:tc>
                  <a:txBody>
                    <a:bodyPr/>
                    <a:lstStyle/>
                    <a:p>
                      <a:r>
                        <a:rPr lang="en-US" sz="1200" dirty="0"/>
                        <a:t>EFTA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European Free Trade Association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European Union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5688027"/>
                  </a:ext>
                </a:extLst>
              </a:tr>
              <a:tr h="304408">
                <a:tc>
                  <a:txBody>
                    <a:bodyPr/>
                    <a:lstStyle/>
                    <a:p>
                      <a:r>
                        <a:rPr lang="en-US" sz="1200" dirty="0"/>
                        <a:t>ETLA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Extended TLA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Computing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4646573"/>
                  </a:ext>
                </a:extLst>
              </a:tr>
              <a:tr h="304408">
                <a:tc>
                  <a:txBody>
                    <a:bodyPr/>
                    <a:lstStyle/>
                    <a:p>
                      <a:r>
                        <a:rPr lang="en-US" sz="1200" dirty="0"/>
                        <a:t>FAIR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Findable, Accessible, Interoperable, Reusable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Publishing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5874739"/>
                  </a:ext>
                </a:extLst>
              </a:tr>
              <a:tr h="304408">
                <a:tc>
                  <a:txBody>
                    <a:bodyPr/>
                    <a:lstStyle/>
                    <a:p>
                      <a:r>
                        <a:rPr lang="en-US" sz="1200" dirty="0"/>
                        <a:t>HPC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High Performance Computing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Computing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6810677"/>
                  </a:ext>
                </a:extLst>
              </a:tr>
              <a:tr h="304408">
                <a:tc>
                  <a:txBody>
                    <a:bodyPr/>
                    <a:lstStyle/>
                    <a:p>
                      <a:r>
                        <a:rPr lang="en-US" sz="1200" dirty="0"/>
                        <a:t>IDE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Integrated Development Environment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Software Engineering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3897359"/>
                  </a:ext>
                </a:extLst>
              </a:tr>
              <a:tr h="304408">
                <a:tc>
                  <a:txBody>
                    <a:bodyPr/>
                    <a:lstStyle/>
                    <a:p>
                      <a:r>
                        <a:rPr lang="en-US" sz="1200" dirty="0"/>
                        <a:t>LES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Large Eddy Simulation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Atmospheric Modelling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0544936"/>
                  </a:ext>
                </a:extLst>
              </a:tr>
              <a:tr h="304408">
                <a:tc>
                  <a:txBody>
                    <a:bodyPr/>
                    <a:lstStyle/>
                    <a:p>
                      <a:r>
                        <a:rPr lang="en-US" sz="1200" dirty="0"/>
                        <a:t>MPI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Message Passing Interface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Computing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92848"/>
                  </a:ext>
                </a:extLst>
              </a:tr>
              <a:tr h="304408">
                <a:tc>
                  <a:txBody>
                    <a:bodyPr/>
                    <a:lstStyle/>
                    <a:p>
                      <a:r>
                        <a:rPr lang="en-US" sz="1200" dirty="0"/>
                        <a:t>PEP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Python Enhancement Proposal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Python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4458308"/>
                  </a:ext>
                </a:extLst>
              </a:tr>
              <a:tr h="304408">
                <a:tc>
                  <a:txBody>
                    <a:bodyPr/>
                    <a:lstStyle/>
                    <a:p>
                      <a:r>
                        <a:rPr lang="en-US" sz="1200" dirty="0"/>
                        <a:t>QA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Quality Assurance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7333206"/>
                  </a:ext>
                </a:extLst>
              </a:tr>
              <a:tr h="304408">
                <a:tc>
                  <a:txBody>
                    <a:bodyPr/>
                    <a:lstStyle/>
                    <a:p>
                      <a:r>
                        <a:rPr lang="en-US" sz="1200" dirty="0"/>
                        <a:t>RFC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Request For Comments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hlinkClick r:id="rId2"/>
                        </a:rPr>
                        <a:t>www.ietf.org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1176463"/>
                  </a:ext>
                </a:extLst>
              </a:tr>
              <a:tr h="304408">
                <a:tc>
                  <a:txBody>
                    <a:bodyPr/>
                    <a:lstStyle/>
                    <a:p>
                      <a:r>
                        <a:rPr lang="en-US" sz="1200" dirty="0"/>
                        <a:t>RSE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Research Software Engineer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Software Engineering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3344434"/>
                  </a:ext>
                </a:extLst>
              </a:tr>
              <a:tr h="304408">
                <a:tc>
                  <a:txBody>
                    <a:bodyPr/>
                    <a:lstStyle/>
                    <a:p>
                      <a:r>
                        <a:rPr lang="en-US" sz="1200" dirty="0" err="1"/>
                        <a:t>SAFe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Scaled Agile Framework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Scaled Agile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0066885"/>
                  </a:ext>
                </a:extLst>
              </a:tr>
              <a:tr h="304408">
                <a:tc>
                  <a:txBody>
                    <a:bodyPr/>
                    <a:lstStyle/>
                    <a:p>
                      <a:r>
                        <a:rPr lang="en-US" sz="1200" dirty="0"/>
                        <a:t>TDD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Test Driven Design/Development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Software Engineering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5501453"/>
                  </a:ext>
                </a:extLst>
              </a:tr>
              <a:tr h="304408">
                <a:tc>
                  <a:txBody>
                    <a:bodyPr/>
                    <a:lstStyle/>
                    <a:p>
                      <a:r>
                        <a:rPr lang="en-US" sz="1200" dirty="0"/>
                        <a:t>TLA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Three Letter Abbreviation/Acronym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Computing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6664205"/>
                  </a:ext>
                </a:extLst>
              </a:tr>
              <a:tr h="304408">
                <a:tc>
                  <a:txBody>
                    <a:bodyPr/>
                    <a:lstStyle/>
                    <a:p>
                      <a:r>
                        <a:rPr lang="en-US" sz="1200" dirty="0"/>
                        <a:t>ULP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Units in Least Precision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Numeric Analysis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6654075"/>
                  </a:ext>
                </a:extLst>
              </a:tr>
              <a:tr h="304408">
                <a:tc>
                  <a:txBody>
                    <a:bodyPr/>
                    <a:lstStyle/>
                    <a:p>
                      <a:r>
                        <a:rPr lang="en-US" sz="1200" dirty="0"/>
                        <a:t>VDM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Vienna Development Method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IBM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10070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3584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E5705-E0BF-7D8E-0715-336B5553F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433" y="126289"/>
            <a:ext cx="10515600" cy="1325563"/>
          </a:xfrm>
        </p:spPr>
        <p:txBody>
          <a:bodyPr/>
          <a:lstStyle/>
          <a:p>
            <a:r>
              <a:rPr lang="en-US" dirty="0"/>
              <a:t>Excess Mortality (EU+EFTA)</a:t>
            </a:r>
            <a:endParaRPr lang="en-GB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347C221-619C-5C3F-462F-BB188385A1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827" y="1260086"/>
            <a:ext cx="7620000" cy="553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A307FFD-6F18-E12C-73A5-A842174ECA4E}"/>
              </a:ext>
            </a:extLst>
          </p:cNvPr>
          <p:cNvSpPr txBox="1"/>
          <p:nvPr/>
        </p:nvSpPr>
        <p:spPr>
          <a:xfrm>
            <a:off x="436360" y="1438277"/>
            <a:ext cx="209493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</a:t>
            </a:r>
            <a:r>
              <a:rPr lang="en-US" dirty="0" err="1"/>
              <a:t>EuroStat</a:t>
            </a:r>
            <a:endParaRPr lang="en-US" dirty="0"/>
          </a:p>
          <a:p>
            <a:endParaRPr lang="en-US" dirty="0"/>
          </a:p>
          <a:p>
            <a:r>
              <a:rPr lang="en-US" dirty="0"/>
              <a:t>This is the pandemic!</a:t>
            </a:r>
          </a:p>
          <a:p>
            <a:endParaRPr lang="en-US" dirty="0"/>
          </a:p>
          <a:p>
            <a:r>
              <a:rPr lang="en-US" dirty="0"/>
              <a:t>(The UK is neither in EU nor in EFTA)</a:t>
            </a:r>
          </a:p>
          <a:p>
            <a:endParaRPr lang="en-US" dirty="0"/>
          </a:p>
          <a:p>
            <a:r>
              <a:rPr lang="en-US" dirty="0"/>
              <a:t>The point is: mortality is higher in the winter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1706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A1967-9457-D57C-138B-6C0C3427A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Twins for Urban Development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820A01-2305-15A5-8231-625876701F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0416" y="1891658"/>
            <a:ext cx="6935168" cy="46012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48AC8B5-C2D4-449D-6F59-0BBC1049C7BB}"/>
              </a:ext>
            </a:extLst>
          </p:cNvPr>
          <p:cNvSpPr txBox="1"/>
          <p:nvPr/>
        </p:nvSpPr>
        <p:spPr>
          <a:xfrm>
            <a:off x="412955" y="2261419"/>
            <a:ext cx="374974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Build Digital Twin models of cities</a:t>
            </a:r>
          </a:p>
          <a:p>
            <a:endParaRPr lang="en-US" dirty="0"/>
          </a:p>
          <a:p>
            <a:r>
              <a:rPr lang="en-US" dirty="0"/>
              <a:t>This one is Antwerp, Belgium</a:t>
            </a:r>
          </a:p>
          <a:p>
            <a:r>
              <a:rPr lang="en-US" dirty="0"/>
              <a:t>Image credit: UrbanAIR project</a:t>
            </a:r>
          </a:p>
          <a:p>
            <a:r>
              <a:rPr lang="en-US" dirty="0">
                <a:hlinkClick r:id="rId3"/>
              </a:rPr>
              <a:t>https://www.urbanair-project.eu/</a:t>
            </a:r>
            <a:r>
              <a:rPr lang="en-US" dirty="0"/>
              <a:t> </a:t>
            </a:r>
          </a:p>
          <a:p>
            <a:endParaRPr lang="en-US" dirty="0"/>
          </a:p>
          <a:p>
            <a:r>
              <a:rPr lang="en-US" dirty="0"/>
              <a:t>This is obviously a </a:t>
            </a:r>
            <a:r>
              <a:rPr lang="en-US" i="1" dirty="0"/>
              <a:t>heat</a:t>
            </a:r>
            <a:r>
              <a:rPr lang="en-US" dirty="0"/>
              <a:t> model; a </a:t>
            </a:r>
            <a:r>
              <a:rPr lang="en-US" i="1" dirty="0"/>
              <a:t>cold</a:t>
            </a:r>
            <a:r>
              <a:rPr lang="en-US" dirty="0"/>
              <a:t> model would be implemented similarly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5816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27A2A-89A7-B04A-20E7-BE34AA1CE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Extreme Heat – Measures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AE2C2-4955-9E56-A4D4-0797B82374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2644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Short term</a:t>
            </a:r>
          </a:p>
          <a:p>
            <a:pPr lvl="1"/>
            <a:r>
              <a:rPr lang="en-US" dirty="0"/>
              <a:t>Handle extreme temperatures – send vulnerable people to air conditioned buildings during the day</a:t>
            </a:r>
          </a:p>
          <a:p>
            <a:pPr lvl="1"/>
            <a:r>
              <a:rPr lang="en-US" dirty="0"/>
              <a:t>Track vulnerable people – babies, elderly, pregnant</a:t>
            </a:r>
          </a:p>
          <a:p>
            <a:r>
              <a:rPr lang="en-US" dirty="0"/>
              <a:t>Medium term</a:t>
            </a:r>
          </a:p>
          <a:p>
            <a:pPr lvl="1"/>
            <a:r>
              <a:rPr lang="en-US" dirty="0"/>
              <a:t>Make cities greener – plant more trees, green spaces</a:t>
            </a:r>
          </a:p>
          <a:p>
            <a:pPr lvl="1"/>
            <a:r>
              <a:rPr lang="en-US" dirty="0"/>
              <a:t>Paint roofs to reflect sunlight, solar panels, green roofs</a:t>
            </a:r>
          </a:p>
          <a:p>
            <a:pPr lvl="1"/>
            <a:r>
              <a:rPr lang="en-US" dirty="0"/>
              <a:t>Learn from hotter countries (siesta anyone?)</a:t>
            </a:r>
          </a:p>
          <a:p>
            <a:pPr lvl="1"/>
            <a:r>
              <a:rPr lang="en-US" dirty="0"/>
              <a:t>Install air conditioning</a:t>
            </a:r>
          </a:p>
          <a:p>
            <a:r>
              <a:rPr lang="en-US" dirty="0"/>
              <a:t>Long term</a:t>
            </a:r>
          </a:p>
          <a:p>
            <a:pPr lvl="1"/>
            <a:r>
              <a:rPr lang="en-GB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24345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DAE48-DC23-3E2A-9F36-231BBF7C9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Extreme Cold – Measures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CA2B08-20DB-FAEB-9674-363D03D63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Short term</a:t>
            </a:r>
          </a:p>
          <a:p>
            <a:pPr lvl="1"/>
            <a:r>
              <a:rPr lang="en-US" dirty="0"/>
              <a:t>Financially support poorer people to heat (“winter fuel allowance”)</a:t>
            </a:r>
          </a:p>
          <a:p>
            <a:r>
              <a:rPr lang="en-US" dirty="0"/>
              <a:t>Medium term</a:t>
            </a:r>
          </a:p>
          <a:p>
            <a:pPr lvl="1"/>
            <a:r>
              <a:rPr lang="en-US" dirty="0"/>
              <a:t>Insulate homes – walls, roof, doors and windows</a:t>
            </a:r>
          </a:p>
          <a:p>
            <a:pPr lvl="1"/>
            <a:r>
              <a:rPr lang="en-US" dirty="0"/>
              <a:t>Improve heating</a:t>
            </a:r>
          </a:p>
          <a:p>
            <a:r>
              <a:rPr lang="en-US" dirty="0"/>
              <a:t>Long term</a:t>
            </a:r>
          </a:p>
          <a:p>
            <a:pPr lvl="1"/>
            <a:r>
              <a:rPr lang="en-US" dirty="0"/>
              <a:t>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0594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4F75C-8817-1579-E9F3-0AD7296B6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Complexity of Problem</a:t>
            </a:r>
            <a:endParaRPr lang="en-GB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AAF3F0B-118B-88E6-2F62-A9222D338F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3909224"/>
              </p:ext>
            </p:extLst>
          </p:nvPr>
        </p:nvGraphicFramePr>
        <p:xfrm>
          <a:off x="255639" y="1396180"/>
          <a:ext cx="11661058" cy="53782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663816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AD2FD-A0E3-5E87-9FF5-991B99CA5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Complexity of Solution?</a:t>
            </a:r>
            <a:endParaRPr lang="en-GB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BF8B8F2-19A6-704A-A819-80B06BAC71E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977976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reeform: Shape 4">
            <a:extLst>
              <a:ext uri="{FF2B5EF4-FFF2-40B4-BE49-F238E27FC236}">
                <a16:creationId xmlns:a16="http://schemas.microsoft.com/office/drawing/2014/main" id="{788CC8FE-ECDC-886E-EFE2-73852BD3F405}"/>
              </a:ext>
            </a:extLst>
          </p:cNvPr>
          <p:cNvSpPr/>
          <p:nvPr/>
        </p:nvSpPr>
        <p:spPr>
          <a:xfrm>
            <a:off x="5535496" y="1425676"/>
            <a:ext cx="3402027" cy="5230937"/>
          </a:xfrm>
          <a:custGeom>
            <a:avLst/>
            <a:gdLst>
              <a:gd name="csX0" fmla="*/ 2536723 w 3402027"/>
              <a:gd name="csY0" fmla="*/ 393291 h 5230937"/>
              <a:gd name="csX1" fmla="*/ 2330245 w 3402027"/>
              <a:gd name="csY1" fmla="*/ 294968 h 5230937"/>
              <a:gd name="csX2" fmla="*/ 2123768 w 3402027"/>
              <a:gd name="csY2" fmla="*/ 216310 h 5230937"/>
              <a:gd name="csX3" fmla="*/ 1425678 w 3402027"/>
              <a:gd name="csY3" fmla="*/ 88491 h 5230937"/>
              <a:gd name="csX4" fmla="*/ 1199536 w 3402027"/>
              <a:gd name="csY4" fmla="*/ 58994 h 5230937"/>
              <a:gd name="csX5" fmla="*/ 924232 w 3402027"/>
              <a:gd name="csY5" fmla="*/ 0 h 5230937"/>
              <a:gd name="csX6" fmla="*/ 442452 w 3402027"/>
              <a:gd name="csY6" fmla="*/ 19665 h 5230937"/>
              <a:gd name="csX7" fmla="*/ 373626 w 3402027"/>
              <a:gd name="csY7" fmla="*/ 29497 h 5230937"/>
              <a:gd name="csX8" fmla="*/ 314632 w 3402027"/>
              <a:gd name="csY8" fmla="*/ 88491 h 5230937"/>
              <a:gd name="csX9" fmla="*/ 245807 w 3402027"/>
              <a:gd name="csY9" fmla="*/ 304800 h 5230937"/>
              <a:gd name="csX10" fmla="*/ 226142 w 3402027"/>
              <a:gd name="csY10" fmla="*/ 481781 h 5230937"/>
              <a:gd name="csX11" fmla="*/ 196645 w 3402027"/>
              <a:gd name="csY11" fmla="*/ 639097 h 5230937"/>
              <a:gd name="csX12" fmla="*/ 176981 w 3402027"/>
              <a:gd name="csY12" fmla="*/ 1052052 h 5230937"/>
              <a:gd name="csX13" fmla="*/ 167148 w 3402027"/>
              <a:gd name="csY13" fmla="*/ 1219200 h 5230937"/>
              <a:gd name="csX14" fmla="*/ 137652 w 3402027"/>
              <a:gd name="csY14" fmla="*/ 1376517 h 5230937"/>
              <a:gd name="csX15" fmla="*/ 127819 w 3402027"/>
              <a:gd name="csY15" fmla="*/ 1563329 h 5230937"/>
              <a:gd name="csX16" fmla="*/ 39329 w 3402027"/>
              <a:gd name="csY16" fmla="*/ 2025446 h 5230937"/>
              <a:gd name="csX17" fmla="*/ 0 w 3402027"/>
              <a:gd name="csY17" fmla="*/ 2330246 h 5230937"/>
              <a:gd name="csX18" fmla="*/ 78658 w 3402027"/>
              <a:gd name="csY18" fmla="*/ 3136491 h 5230937"/>
              <a:gd name="csX19" fmla="*/ 285136 w 3402027"/>
              <a:gd name="csY19" fmla="*/ 3647768 h 5230937"/>
              <a:gd name="csX20" fmla="*/ 353961 w 3402027"/>
              <a:gd name="csY20" fmla="*/ 3854246 h 5230937"/>
              <a:gd name="csX21" fmla="*/ 412955 w 3402027"/>
              <a:gd name="csY21" fmla="*/ 4011562 h 5230937"/>
              <a:gd name="csX22" fmla="*/ 511278 w 3402027"/>
              <a:gd name="csY22" fmla="*/ 4306529 h 5230937"/>
              <a:gd name="csX23" fmla="*/ 786581 w 3402027"/>
              <a:gd name="csY23" fmla="*/ 4689988 h 5230937"/>
              <a:gd name="csX24" fmla="*/ 1052052 w 3402027"/>
              <a:gd name="csY24" fmla="*/ 4896465 h 5230937"/>
              <a:gd name="csX25" fmla="*/ 1602658 w 3402027"/>
              <a:gd name="csY25" fmla="*/ 5161936 h 5230937"/>
              <a:gd name="csX26" fmla="*/ 1907458 w 3402027"/>
              <a:gd name="csY26" fmla="*/ 5220929 h 5230937"/>
              <a:gd name="csX27" fmla="*/ 2300748 w 3402027"/>
              <a:gd name="csY27" fmla="*/ 5211097 h 5230937"/>
              <a:gd name="csX28" fmla="*/ 2910348 w 3402027"/>
              <a:gd name="csY28" fmla="*/ 4689988 h 5230937"/>
              <a:gd name="csX29" fmla="*/ 3146323 w 3402027"/>
              <a:gd name="csY29" fmla="*/ 4345858 h 5230937"/>
              <a:gd name="csX30" fmla="*/ 3283974 w 3402027"/>
              <a:gd name="csY30" fmla="*/ 3952568 h 5230937"/>
              <a:gd name="csX31" fmla="*/ 3382297 w 3402027"/>
              <a:gd name="csY31" fmla="*/ 3421626 h 5230937"/>
              <a:gd name="csX32" fmla="*/ 3352800 w 3402027"/>
              <a:gd name="csY32" fmla="*/ 2694039 h 5230937"/>
              <a:gd name="csX33" fmla="*/ 3313471 w 3402027"/>
              <a:gd name="csY33" fmla="*/ 2025446 h 5230937"/>
              <a:gd name="csX34" fmla="*/ 3057832 w 3402027"/>
              <a:gd name="csY34" fmla="*/ 1356852 h 5230937"/>
              <a:gd name="csX35" fmla="*/ 2949678 w 3402027"/>
              <a:gd name="csY35" fmla="*/ 1140542 h 5230937"/>
              <a:gd name="csX36" fmla="*/ 2851355 w 3402027"/>
              <a:gd name="csY36" fmla="*/ 1002891 h 5230937"/>
              <a:gd name="csX37" fmla="*/ 2792361 w 3402027"/>
              <a:gd name="csY37" fmla="*/ 884904 h 5230937"/>
              <a:gd name="csX38" fmla="*/ 2753032 w 3402027"/>
              <a:gd name="csY38" fmla="*/ 816078 h 5230937"/>
              <a:gd name="csX39" fmla="*/ 2713703 w 3402027"/>
              <a:gd name="csY39" fmla="*/ 717755 h 5230937"/>
              <a:gd name="csX40" fmla="*/ 2694039 w 3402027"/>
              <a:gd name="csY40" fmla="*/ 658762 h 5230937"/>
              <a:gd name="csX41" fmla="*/ 2664542 w 3402027"/>
              <a:gd name="csY41" fmla="*/ 609600 h 5230937"/>
              <a:gd name="csX42" fmla="*/ 2625213 w 3402027"/>
              <a:gd name="csY42" fmla="*/ 521110 h 5230937"/>
              <a:gd name="csX43" fmla="*/ 2615381 w 3402027"/>
              <a:gd name="csY43" fmla="*/ 471949 h 5230937"/>
              <a:gd name="csX44" fmla="*/ 2576052 w 3402027"/>
              <a:gd name="csY44" fmla="*/ 393291 h 5230937"/>
              <a:gd name="csX45" fmla="*/ 2536723 w 3402027"/>
              <a:gd name="csY45" fmla="*/ 393291 h 523093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</a:cxnLst>
            <a:rect l="l" t="t" r="r" b="b"/>
            <a:pathLst>
              <a:path w="3402027" h="5230937">
                <a:moveTo>
                  <a:pt x="2536723" y="393291"/>
                </a:moveTo>
                <a:cubicBezTo>
                  <a:pt x="2495755" y="376904"/>
                  <a:pt x="2476234" y="354153"/>
                  <a:pt x="2330245" y="294968"/>
                </a:cubicBezTo>
                <a:cubicBezTo>
                  <a:pt x="2261990" y="267297"/>
                  <a:pt x="2194354" y="237335"/>
                  <a:pt x="2123768" y="216310"/>
                </a:cubicBezTo>
                <a:cubicBezTo>
                  <a:pt x="1918612" y="155200"/>
                  <a:pt x="1620165" y="117092"/>
                  <a:pt x="1425678" y="88491"/>
                </a:cubicBezTo>
                <a:cubicBezTo>
                  <a:pt x="1350468" y="77431"/>
                  <a:pt x="1274398" y="72205"/>
                  <a:pt x="1199536" y="58994"/>
                </a:cubicBezTo>
                <a:cubicBezTo>
                  <a:pt x="1107113" y="42684"/>
                  <a:pt x="924232" y="0"/>
                  <a:pt x="924232" y="0"/>
                </a:cubicBezTo>
                <a:lnTo>
                  <a:pt x="442452" y="19665"/>
                </a:lnTo>
                <a:cubicBezTo>
                  <a:pt x="419310" y="20905"/>
                  <a:pt x="394031" y="18510"/>
                  <a:pt x="373626" y="29497"/>
                </a:cubicBezTo>
                <a:cubicBezTo>
                  <a:pt x="349140" y="42682"/>
                  <a:pt x="334297" y="68826"/>
                  <a:pt x="314632" y="88491"/>
                </a:cubicBezTo>
                <a:cubicBezTo>
                  <a:pt x="279182" y="177116"/>
                  <a:pt x="262118" y="206933"/>
                  <a:pt x="245807" y="304800"/>
                </a:cubicBezTo>
                <a:cubicBezTo>
                  <a:pt x="236049" y="363349"/>
                  <a:pt x="234778" y="423056"/>
                  <a:pt x="226142" y="481781"/>
                </a:cubicBezTo>
                <a:cubicBezTo>
                  <a:pt x="218379" y="534566"/>
                  <a:pt x="206477" y="586658"/>
                  <a:pt x="196645" y="639097"/>
                </a:cubicBezTo>
                <a:cubicBezTo>
                  <a:pt x="190090" y="776749"/>
                  <a:pt x="183979" y="914422"/>
                  <a:pt x="176981" y="1052052"/>
                </a:cubicBezTo>
                <a:cubicBezTo>
                  <a:pt x="174147" y="1107792"/>
                  <a:pt x="173864" y="1163793"/>
                  <a:pt x="167148" y="1219200"/>
                </a:cubicBezTo>
                <a:cubicBezTo>
                  <a:pt x="160728" y="1272165"/>
                  <a:pt x="147484" y="1324078"/>
                  <a:pt x="137652" y="1376517"/>
                </a:cubicBezTo>
                <a:cubicBezTo>
                  <a:pt x="134374" y="1438788"/>
                  <a:pt x="135191" y="1501409"/>
                  <a:pt x="127819" y="1563329"/>
                </a:cubicBezTo>
                <a:cubicBezTo>
                  <a:pt x="100867" y="1789726"/>
                  <a:pt x="76641" y="1797426"/>
                  <a:pt x="39329" y="2025446"/>
                </a:cubicBezTo>
                <a:cubicBezTo>
                  <a:pt x="22786" y="2126544"/>
                  <a:pt x="13110" y="2228646"/>
                  <a:pt x="0" y="2330246"/>
                </a:cubicBezTo>
                <a:cubicBezTo>
                  <a:pt x="26219" y="2598994"/>
                  <a:pt x="34663" y="2870075"/>
                  <a:pt x="78658" y="3136491"/>
                </a:cubicBezTo>
                <a:cubicBezTo>
                  <a:pt x="96450" y="3244229"/>
                  <a:pt x="244863" y="3544848"/>
                  <a:pt x="285136" y="3647768"/>
                </a:cubicBezTo>
                <a:cubicBezTo>
                  <a:pt x="311573" y="3715329"/>
                  <a:pt x="329912" y="3785799"/>
                  <a:pt x="353961" y="3854246"/>
                </a:cubicBezTo>
                <a:cubicBezTo>
                  <a:pt x="372526" y="3907084"/>
                  <a:pt x="395245" y="3958431"/>
                  <a:pt x="412955" y="4011562"/>
                </a:cubicBezTo>
                <a:cubicBezTo>
                  <a:pt x="451027" y="4125777"/>
                  <a:pt x="460108" y="4200535"/>
                  <a:pt x="511278" y="4306529"/>
                </a:cubicBezTo>
                <a:cubicBezTo>
                  <a:pt x="580211" y="4449318"/>
                  <a:pt x="671131" y="4579557"/>
                  <a:pt x="786581" y="4689988"/>
                </a:cubicBezTo>
                <a:cubicBezTo>
                  <a:pt x="867593" y="4767477"/>
                  <a:pt x="959820" y="4832741"/>
                  <a:pt x="1052052" y="4896465"/>
                </a:cubicBezTo>
                <a:cubicBezTo>
                  <a:pt x="1254153" y="5036098"/>
                  <a:pt x="1368299" y="5098381"/>
                  <a:pt x="1602658" y="5161936"/>
                </a:cubicBezTo>
                <a:cubicBezTo>
                  <a:pt x="1702536" y="5189022"/>
                  <a:pt x="1805858" y="5201265"/>
                  <a:pt x="1907458" y="5220929"/>
                </a:cubicBezTo>
                <a:cubicBezTo>
                  <a:pt x="2038555" y="5217652"/>
                  <a:pt x="2175868" y="5251123"/>
                  <a:pt x="2300748" y="5211097"/>
                </a:cubicBezTo>
                <a:cubicBezTo>
                  <a:pt x="2583285" y="5120541"/>
                  <a:pt x="2744115" y="4911632"/>
                  <a:pt x="2910348" y="4689988"/>
                </a:cubicBezTo>
                <a:cubicBezTo>
                  <a:pt x="2993801" y="4578717"/>
                  <a:pt x="3083460" y="4469930"/>
                  <a:pt x="3146323" y="4345858"/>
                </a:cubicBezTo>
                <a:cubicBezTo>
                  <a:pt x="3209098" y="4221959"/>
                  <a:pt x="3244783" y="4085818"/>
                  <a:pt x="3283974" y="3952568"/>
                </a:cubicBezTo>
                <a:cubicBezTo>
                  <a:pt x="3329548" y="3797618"/>
                  <a:pt x="3357621" y="3582020"/>
                  <a:pt x="3382297" y="3421626"/>
                </a:cubicBezTo>
                <a:cubicBezTo>
                  <a:pt x="3417050" y="2900310"/>
                  <a:pt x="3405082" y="3344656"/>
                  <a:pt x="3352800" y="2694039"/>
                </a:cubicBezTo>
                <a:cubicBezTo>
                  <a:pt x="3334918" y="2471507"/>
                  <a:pt x="3385876" y="2236628"/>
                  <a:pt x="3313471" y="2025446"/>
                </a:cubicBezTo>
                <a:cubicBezTo>
                  <a:pt x="3231779" y="1787176"/>
                  <a:pt x="3170764" y="1582719"/>
                  <a:pt x="3057832" y="1356852"/>
                </a:cubicBezTo>
                <a:cubicBezTo>
                  <a:pt x="3021781" y="1284749"/>
                  <a:pt x="2990297" y="1210175"/>
                  <a:pt x="2949678" y="1140542"/>
                </a:cubicBezTo>
                <a:cubicBezTo>
                  <a:pt x="2921266" y="1091836"/>
                  <a:pt x="2880907" y="1050913"/>
                  <a:pt x="2851355" y="1002891"/>
                </a:cubicBezTo>
                <a:cubicBezTo>
                  <a:pt x="2828310" y="965443"/>
                  <a:pt x="2812841" y="923815"/>
                  <a:pt x="2792361" y="884904"/>
                </a:cubicBezTo>
                <a:cubicBezTo>
                  <a:pt x="2780054" y="861521"/>
                  <a:pt x="2764283" y="839986"/>
                  <a:pt x="2753032" y="816078"/>
                </a:cubicBezTo>
                <a:cubicBezTo>
                  <a:pt x="2738002" y="784139"/>
                  <a:pt x="2724865" y="751243"/>
                  <a:pt x="2713703" y="717755"/>
                </a:cubicBezTo>
                <a:cubicBezTo>
                  <a:pt x="2707148" y="698091"/>
                  <a:pt x="2702616" y="677632"/>
                  <a:pt x="2694039" y="658762"/>
                </a:cubicBezTo>
                <a:cubicBezTo>
                  <a:pt x="2686131" y="641364"/>
                  <a:pt x="2673823" y="626306"/>
                  <a:pt x="2664542" y="609600"/>
                </a:cubicBezTo>
                <a:cubicBezTo>
                  <a:pt x="2644861" y="574173"/>
                  <a:pt x="2640838" y="560172"/>
                  <a:pt x="2625213" y="521110"/>
                </a:cubicBezTo>
                <a:cubicBezTo>
                  <a:pt x="2621936" y="504723"/>
                  <a:pt x="2619006" y="488263"/>
                  <a:pt x="2615381" y="471949"/>
                </a:cubicBezTo>
                <a:cubicBezTo>
                  <a:pt x="2608057" y="438994"/>
                  <a:pt x="2605793" y="416423"/>
                  <a:pt x="2576052" y="393291"/>
                </a:cubicBezTo>
                <a:cubicBezTo>
                  <a:pt x="2558698" y="379793"/>
                  <a:pt x="2577691" y="409678"/>
                  <a:pt x="2536723" y="393291"/>
                </a:cubicBezTo>
                <a:close/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60CBA44-1DC8-5A88-34BA-DF7A5B998465}"/>
              </a:ext>
            </a:extLst>
          </p:cNvPr>
          <p:cNvSpPr/>
          <p:nvPr/>
        </p:nvSpPr>
        <p:spPr>
          <a:xfrm>
            <a:off x="9242323" y="1170039"/>
            <a:ext cx="1465006" cy="655586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This Talk</a:t>
            </a:r>
            <a:endParaRPr lang="en-GB" dirty="0">
              <a:solidFill>
                <a:srgbClr val="FF0000"/>
              </a:solidFill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C815CB1-C53A-170A-C73C-91F4E5935B58}"/>
              </a:ext>
            </a:extLst>
          </p:cNvPr>
          <p:cNvCxnSpPr/>
          <p:nvPr/>
        </p:nvCxnSpPr>
        <p:spPr>
          <a:xfrm flipH="1">
            <a:off x="8337755" y="1825625"/>
            <a:ext cx="904568" cy="44562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6314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Font and logo master">
  <a:themeElements>
    <a:clrScheme name="STFC theme">
      <a:dk1>
        <a:srgbClr val="2E2C61"/>
      </a:dk1>
      <a:lt1>
        <a:srgbClr val="FFFFFF"/>
      </a:lt1>
      <a:dk2>
        <a:srgbClr val="2E2C61"/>
      </a:dk2>
      <a:lt2>
        <a:srgbClr val="FFFFFF"/>
      </a:lt2>
      <a:accent1>
        <a:srgbClr val="1E5DF8"/>
      </a:accent1>
      <a:accent2>
        <a:srgbClr val="003088"/>
      </a:accent2>
      <a:accent3>
        <a:srgbClr val="F08900"/>
      </a:accent3>
      <a:accent4>
        <a:srgbClr val="616161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Font WITHOUT logo master">
  <a:themeElements>
    <a:clrScheme name="STFC theme">
      <a:dk1>
        <a:srgbClr val="2E2C61"/>
      </a:dk1>
      <a:lt1>
        <a:srgbClr val="FFFFFF"/>
      </a:lt1>
      <a:dk2>
        <a:srgbClr val="2E2C61"/>
      </a:dk2>
      <a:lt2>
        <a:srgbClr val="FFFFFF"/>
      </a:lt2>
      <a:accent1>
        <a:srgbClr val="1E5DF8"/>
      </a:accent1>
      <a:accent2>
        <a:srgbClr val="003088"/>
      </a:accent2>
      <a:accent3>
        <a:srgbClr val="F08900"/>
      </a:accent3>
      <a:accent4>
        <a:srgbClr val="616161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797</TotalTime>
  <Words>1809</Words>
  <Application>Microsoft Office PowerPoint</Application>
  <PresentationFormat>Widescreen</PresentationFormat>
  <Paragraphs>394</Paragraphs>
  <Slides>32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Arial</vt:lpstr>
      <vt:lpstr>Arial Regular</vt:lpstr>
      <vt:lpstr>Cambria Math</vt:lpstr>
      <vt:lpstr>Wingdings</vt:lpstr>
      <vt:lpstr>Font and logo master</vt:lpstr>
      <vt:lpstr>Font WITHOUT logo master</vt:lpstr>
      <vt:lpstr>PowerPoint Presentation</vt:lpstr>
      <vt:lpstr>PowerPoint Presentation</vt:lpstr>
      <vt:lpstr>Urban climate models Climate emergency mitigation</vt:lpstr>
      <vt:lpstr>Excess Mortality (EU+EFTA)</vt:lpstr>
      <vt:lpstr>Digital Twins for Urban Development</vt:lpstr>
      <vt:lpstr>Extreme Heat – Measures</vt:lpstr>
      <vt:lpstr>Extreme Cold – Measures</vt:lpstr>
      <vt:lpstr>Complexity of Problem</vt:lpstr>
      <vt:lpstr>Complexity of Solution?</vt:lpstr>
      <vt:lpstr>Data Science (digression)</vt:lpstr>
      <vt:lpstr>Challenge: Domain Knowledge Lots of distinct domains!</vt:lpstr>
      <vt:lpstr>The role of wind/airflow</vt:lpstr>
      <vt:lpstr>Deployment</vt:lpstr>
      <vt:lpstr>High Level Architecture</vt:lpstr>
      <vt:lpstr>Soft Eng Challenge 1 Airflow Modelling (HPC)</vt:lpstr>
      <vt:lpstr>Soft Eng Challenge 2</vt:lpstr>
      <vt:lpstr>Soft Eng Challenge 3: reproducibility</vt:lpstr>
      <vt:lpstr>Parallel Skill Set for Science Software</vt:lpstr>
      <vt:lpstr>Parallel Skill Set for Science Software</vt:lpstr>
      <vt:lpstr>Skill set breakdown 1: ${language}</vt:lpstr>
      <vt:lpstr>Skill set breakdown 2: numerology</vt:lpstr>
      <vt:lpstr>Skill set breakdown 3: Correctness</vt:lpstr>
      <vt:lpstr>Skill set breakdown 3: Correctness</vt:lpstr>
      <vt:lpstr>Skill set breakdown 3: Correctness</vt:lpstr>
      <vt:lpstr>Specialist Skills?</vt:lpstr>
      <vt:lpstr>Relevant Research Roles</vt:lpstr>
      <vt:lpstr>Adding Augmented Agency: Appending Additional Agile Actors</vt:lpstr>
      <vt:lpstr>Skills/role matrix… (selected skills)</vt:lpstr>
      <vt:lpstr>Parallel Skill Set for Science Software</vt:lpstr>
      <vt:lpstr>No Single Person Knows Everything Conclusion</vt:lpstr>
      <vt:lpstr>PowerPoint Presentation</vt:lpstr>
      <vt:lpstr>Helpful TLA and ETLA 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Philip Millard</dc:creator>
  <cp:lastModifiedBy>Jensen, Jens (STFC,RAL,SC)</cp:lastModifiedBy>
  <cp:revision>189</cp:revision>
  <cp:lastPrinted>2019-10-02T08:27:37Z</cp:lastPrinted>
  <dcterms:created xsi:type="dcterms:W3CDTF">2019-09-17T08:04:08Z</dcterms:created>
  <dcterms:modified xsi:type="dcterms:W3CDTF">2026-05-26T13:35:41Z</dcterms:modified>
</cp:coreProperties>
</file>